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FAF8"/>
    <a:srgbClr val="3399FF"/>
    <a:srgbClr val="CC00CC"/>
    <a:srgbClr val="55F13B"/>
    <a:srgbClr val="ABE6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8" autoAdjust="0"/>
  </p:normalViewPr>
  <p:slideViewPr>
    <p:cSldViewPr>
      <p:cViewPr varScale="1">
        <p:scale>
          <a:sx n="88" d="100"/>
          <a:sy n="88" d="100"/>
        </p:scale>
        <p:origin x="-9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1248259-050F-4246-9F5D-22B3B988A9FB}" type="datetimeFigureOut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FFD2594-FE50-4F09-B419-979538A13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572835-E39D-4892-8EEA-DF6DDEBDA23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427F0-F68D-426D-BC2A-FCD761D05964}" type="datetime1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8D566-E88D-47FB-94B5-526C7FAAE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B0B6A-8D3C-4C1E-8CC4-ED50BF5DD177}" type="datetime1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7D4A7-EDC7-43A8-93A1-12BC22DF26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C6DCE-5BE0-4024-A449-7A45CF82C9B2}" type="datetime1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BA365-0CBE-462B-9502-BFD5CD272F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26F71-91DC-4BA5-8329-EF0BBB033D49}" type="datetime1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8ACDB-F77C-4D3E-A179-00772B3C1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B9525-887A-4710-903E-F21EA173F0F4}" type="datetime1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62E1A-C843-4572-8BE6-55ACBCEB5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F0245-7653-49CB-BBD0-73673F8689F3}" type="datetime1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03A76-1BEC-47F2-8448-8E0931887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96CB1-D86E-4CDB-9E0F-3FE35D9235B4}" type="datetime1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F576E-110D-43E0-9E01-3B8BABA3F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78BF7-0D8B-427F-8607-57CDB00DF62D}" type="datetime1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47974-DBD7-4D1B-84C1-9A4F773B0B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8430C-75D2-46D0-91CD-D940B498B663}" type="datetime1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356E3-7A7A-499D-9B38-090F322B9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DBC8-700C-4062-8884-39A9694EA7B2}" type="datetime1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A7B0A-4B11-4A49-BBBA-B90706B559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BD280-ADC2-44D1-835F-30185A50E218}" type="datetime1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350F4-0513-49B8-901E-AA9A30042C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7DF61C-36D6-4CA4-AF1C-659EE1E57ED4}" type="datetime1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9EEC67-2C6A-483C-B683-905CFBDA30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85786" y="3000372"/>
            <a:ext cx="7772400" cy="1470025"/>
          </a:xfrm>
        </p:spPr>
        <p:txBody>
          <a:bodyPr/>
          <a:lstStyle/>
          <a:p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6278880"/>
            <a:ext cx="6400822" cy="45719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5" name="Овал 4"/>
          <p:cNvSpPr/>
          <p:nvPr/>
        </p:nvSpPr>
        <p:spPr>
          <a:xfrm>
            <a:off x="4405313" y="47783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29125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14750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14750" y="42862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5243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5718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071938" y="128587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071938" y="35718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882004" y="608056"/>
            <a:ext cx="785818" cy="7858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8" name="Овал 17"/>
          <p:cNvSpPr/>
          <p:nvPr/>
        </p:nvSpPr>
        <p:spPr>
          <a:xfrm>
            <a:off x="1690688" y="835025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714500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000125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000125" y="78581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785938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57250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357313" y="164306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357313" y="64293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167360" y="965246"/>
            <a:ext cx="785818" cy="78581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27" name="Овал 26"/>
          <p:cNvSpPr/>
          <p:nvPr/>
        </p:nvSpPr>
        <p:spPr>
          <a:xfrm>
            <a:off x="8405813" y="1406525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429625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7715250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715250" y="135731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8501063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7572375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8072438" y="221456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8072438" y="121443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7858148" y="1571612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36" name="Овал 35"/>
          <p:cNvSpPr/>
          <p:nvPr/>
        </p:nvSpPr>
        <p:spPr>
          <a:xfrm rot="2585452">
            <a:off x="6340475" y="768350"/>
            <a:ext cx="169863" cy="4603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6357938" y="928688"/>
            <a:ext cx="46037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 rot="19933222">
            <a:off x="6692900" y="769938"/>
            <a:ext cx="46038" cy="3302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 rot="19221648" flipH="1">
            <a:off x="5402263" y="1706563"/>
            <a:ext cx="455612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 rot="2352785" flipH="1">
            <a:off x="5319713" y="1398588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5786438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5715000" y="1785938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715000" y="1285875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5286375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 rot="2585452">
            <a:off x="2635250" y="338138"/>
            <a:ext cx="169863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2652713" y="498475"/>
            <a:ext cx="46037" cy="24606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 rot="19933222">
            <a:off x="2989263" y="338138"/>
            <a:ext cx="44450" cy="3317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 rot="2585452">
            <a:off x="206375" y="1766888"/>
            <a:ext cx="169863" cy="4445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223838" y="1927225"/>
            <a:ext cx="46037" cy="24606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 rot="19933222">
            <a:off x="560388" y="1766888"/>
            <a:ext cx="44450" cy="33178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Овал 50"/>
          <p:cNvSpPr/>
          <p:nvPr/>
        </p:nvSpPr>
        <p:spPr>
          <a:xfrm rot="2585452">
            <a:off x="8670925" y="909638"/>
            <a:ext cx="169863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8688388" y="1069975"/>
            <a:ext cx="46037" cy="24606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Овал 52"/>
          <p:cNvSpPr/>
          <p:nvPr/>
        </p:nvSpPr>
        <p:spPr>
          <a:xfrm rot="19933222">
            <a:off x="9023350" y="909638"/>
            <a:ext cx="46038" cy="3317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Овал 53"/>
          <p:cNvSpPr/>
          <p:nvPr/>
        </p:nvSpPr>
        <p:spPr>
          <a:xfrm rot="2585452">
            <a:off x="2992438" y="1838325"/>
            <a:ext cx="169862" cy="444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009900" y="1998663"/>
            <a:ext cx="46038" cy="2460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Овал 55"/>
          <p:cNvSpPr/>
          <p:nvPr/>
        </p:nvSpPr>
        <p:spPr>
          <a:xfrm rot="19933222">
            <a:off x="3346450" y="1838325"/>
            <a:ext cx="44450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Овал 56"/>
          <p:cNvSpPr/>
          <p:nvPr/>
        </p:nvSpPr>
        <p:spPr>
          <a:xfrm rot="19221648" flipH="1">
            <a:off x="7980363" y="444500"/>
            <a:ext cx="455612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Овал 57"/>
          <p:cNvSpPr/>
          <p:nvPr/>
        </p:nvSpPr>
        <p:spPr>
          <a:xfrm rot="2352785" flipH="1">
            <a:off x="7897813" y="136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8364538" y="309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8293100" y="523875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8293100" y="23813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7864475" y="309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Овал 62"/>
          <p:cNvSpPr/>
          <p:nvPr/>
        </p:nvSpPr>
        <p:spPr>
          <a:xfrm rot="19221648" flipH="1">
            <a:off x="115888" y="444500"/>
            <a:ext cx="455612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Овал 63"/>
          <p:cNvSpPr/>
          <p:nvPr/>
        </p:nvSpPr>
        <p:spPr>
          <a:xfrm rot="2352785" flipH="1">
            <a:off x="33338" y="136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500063" y="309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428625" y="523875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428625" y="23813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0" y="309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Овал 68"/>
          <p:cNvSpPr/>
          <p:nvPr/>
        </p:nvSpPr>
        <p:spPr>
          <a:xfrm rot="19221648" flipH="1">
            <a:off x="2479675" y="1587500"/>
            <a:ext cx="455613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Овал 69"/>
          <p:cNvSpPr/>
          <p:nvPr/>
        </p:nvSpPr>
        <p:spPr>
          <a:xfrm rot="2352785" flipH="1">
            <a:off x="2397125" y="1279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2863850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2792413" y="1666875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2792413" y="1166813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2363788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5" name="Овал 74"/>
          <p:cNvSpPr/>
          <p:nvPr/>
        </p:nvSpPr>
        <p:spPr>
          <a:xfrm rot="19221648" flipH="1">
            <a:off x="4979988" y="276225"/>
            <a:ext cx="455612" cy="8731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6" name="Овал 75"/>
          <p:cNvSpPr/>
          <p:nvPr/>
        </p:nvSpPr>
        <p:spPr>
          <a:xfrm rot="2352785" flipH="1">
            <a:off x="4897438" y="-31750"/>
            <a:ext cx="454025" cy="635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5364163" y="141288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5292725" y="355600"/>
            <a:ext cx="71438" cy="285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5292725" y="-144463"/>
            <a:ext cx="71438" cy="28575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4864100" y="141288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6619875" y="49213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6643688" y="71437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5929313" y="71437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5929313" y="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6715125" y="357188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5786438" y="357188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6286500" y="85725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6286500" y="-14287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6072198" y="214290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90" name="Овал 89"/>
          <p:cNvSpPr/>
          <p:nvPr/>
        </p:nvSpPr>
        <p:spPr>
          <a:xfrm>
            <a:off x="7143750" y="1071563"/>
            <a:ext cx="46038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833438" y="2192338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857250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142875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142875" y="214312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5" name="Овал 94"/>
          <p:cNvSpPr/>
          <p:nvPr/>
        </p:nvSpPr>
        <p:spPr>
          <a:xfrm>
            <a:off x="928688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6" name="Овал 95"/>
          <p:cNvSpPr/>
          <p:nvPr/>
        </p:nvSpPr>
        <p:spPr>
          <a:xfrm>
            <a:off x="0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500063" y="300037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500063" y="200025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285720" y="2357430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100" name="Овал 99"/>
          <p:cNvSpPr/>
          <p:nvPr/>
        </p:nvSpPr>
        <p:spPr>
          <a:xfrm>
            <a:off x="1116013" y="2141538"/>
            <a:ext cx="46037" cy="24606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1" name="Овал 100"/>
          <p:cNvSpPr/>
          <p:nvPr/>
        </p:nvSpPr>
        <p:spPr>
          <a:xfrm rot="19221648" flipH="1">
            <a:off x="1479550" y="2516188"/>
            <a:ext cx="455613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" name="Овал 101"/>
          <p:cNvSpPr/>
          <p:nvPr/>
        </p:nvSpPr>
        <p:spPr>
          <a:xfrm rot="2352785" flipH="1">
            <a:off x="1397000" y="2208213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" name="Овал 102"/>
          <p:cNvSpPr/>
          <p:nvPr/>
        </p:nvSpPr>
        <p:spPr>
          <a:xfrm>
            <a:off x="1863725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1792288" y="2595563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1792288" y="2095500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1363663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7" name="Овал 106"/>
          <p:cNvSpPr/>
          <p:nvPr/>
        </p:nvSpPr>
        <p:spPr>
          <a:xfrm rot="19221648" flipH="1">
            <a:off x="7051675" y="2587625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8" name="Овал 107"/>
          <p:cNvSpPr/>
          <p:nvPr/>
        </p:nvSpPr>
        <p:spPr>
          <a:xfrm rot="2352785" flipH="1">
            <a:off x="6969125" y="2279650"/>
            <a:ext cx="454025" cy="619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9" name="Овал 108"/>
          <p:cNvSpPr/>
          <p:nvPr/>
        </p:nvSpPr>
        <p:spPr>
          <a:xfrm>
            <a:off x="7435850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0" name="Овал 109"/>
          <p:cNvSpPr/>
          <p:nvPr/>
        </p:nvSpPr>
        <p:spPr>
          <a:xfrm>
            <a:off x="7364413" y="2667000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1" name="Овал 110"/>
          <p:cNvSpPr/>
          <p:nvPr/>
        </p:nvSpPr>
        <p:spPr>
          <a:xfrm>
            <a:off x="7364413" y="2166938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" name="Овал 111"/>
          <p:cNvSpPr/>
          <p:nvPr/>
        </p:nvSpPr>
        <p:spPr>
          <a:xfrm>
            <a:off x="6935788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3" name="Овал 112"/>
          <p:cNvSpPr/>
          <p:nvPr/>
        </p:nvSpPr>
        <p:spPr>
          <a:xfrm rot="18305469">
            <a:off x="5200650" y="2386013"/>
            <a:ext cx="169863" cy="460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4" name="Овал 113"/>
          <p:cNvSpPr/>
          <p:nvPr/>
        </p:nvSpPr>
        <p:spPr>
          <a:xfrm rot="15720017">
            <a:off x="5217319" y="2545557"/>
            <a:ext cx="46037" cy="2476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5" name="Овал 114"/>
          <p:cNvSpPr/>
          <p:nvPr/>
        </p:nvSpPr>
        <p:spPr>
          <a:xfrm rot="14053239">
            <a:off x="5553075" y="2386013"/>
            <a:ext cx="46037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6" name="Овал 115"/>
          <p:cNvSpPr/>
          <p:nvPr/>
        </p:nvSpPr>
        <p:spPr>
          <a:xfrm rot="13341665" flipH="1">
            <a:off x="4687888" y="2135188"/>
            <a:ext cx="455612" cy="873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7" name="Овал 116"/>
          <p:cNvSpPr/>
          <p:nvPr/>
        </p:nvSpPr>
        <p:spPr>
          <a:xfrm rot="18072802" flipH="1">
            <a:off x="4604544" y="1828006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8" name="Овал 117"/>
          <p:cNvSpPr/>
          <p:nvPr/>
        </p:nvSpPr>
        <p:spPr>
          <a:xfrm rot="15720017">
            <a:off x="5072857" y="1999456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9" name="Овал 118"/>
          <p:cNvSpPr/>
          <p:nvPr/>
        </p:nvSpPr>
        <p:spPr>
          <a:xfrm rot="15720017">
            <a:off x="5001419" y="2213769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0" name="Овал 119"/>
          <p:cNvSpPr/>
          <p:nvPr/>
        </p:nvSpPr>
        <p:spPr>
          <a:xfrm rot="15720017">
            <a:off x="5001419" y="1713707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1" name="Овал 120"/>
          <p:cNvSpPr/>
          <p:nvPr/>
        </p:nvSpPr>
        <p:spPr>
          <a:xfrm rot="15720017">
            <a:off x="4572794" y="1999456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" name="Овал 121"/>
          <p:cNvSpPr/>
          <p:nvPr/>
        </p:nvSpPr>
        <p:spPr>
          <a:xfrm rot="2151103" flipH="1">
            <a:off x="1870075" y="704850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3" name="Овал 122"/>
          <p:cNvSpPr/>
          <p:nvPr/>
        </p:nvSpPr>
        <p:spPr>
          <a:xfrm rot="6882240" flipH="1">
            <a:off x="1788319" y="397669"/>
            <a:ext cx="454025" cy="619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4" name="Овал 123"/>
          <p:cNvSpPr/>
          <p:nvPr/>
        </p:nvSpPr>
        <p:spPr>
          <a:xfrm rot="4529455">
            <a:off x="2255044" y="570706"/>
            <a:ext cx="285750" cy="71438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5" name="Овал 124"/>
          <p:cNvSpPr/>
          <p:nvPr/>
        </p:nvSpPr>
        <p:spPr>
          <a:xfrm>
            <a:off x="2149475" y="523875"/>
            <a:ext cx="71438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6" name="Овал 125"/>
          <p:cNvSpPr/>
          <p:nvPr/>
        </p:nvSpPr>
        <p:spPr>
          <a:xfrm rot="4529455">
            <a:off x="2183606" y="284957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7" name="Овал 126"/>
          <p:cNvSpPr/>
          <p:nvPr/>
        </p:nvSpPr>
        <p:spPr>
          <a:xfrm rot="4529455">
            <a:off x="1754982" y="570706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8" name="Овал 127"/>
          <p:cNvSpPr/>
          <p:nvPr/>
        </p:nvSpPr>
        <p:spPr>
          <a:xfrm>
            <a:off x="6500826" y="1714488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9" name="Овал 128"/>
          <p:cNvSpPr/>
          <p:nvPr/>
        </p:nvSpPr>
        <p:spPr>
          <a:xfrm>
            <a:off x="3857620" y="2143116"/>
            <a:ext cx="428628" cy="42862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0" name="Овал 129"/>
          <p:cNvSpPr/>
          <p:nvPr/>
        </p:nvSpPr>
        <p:spPr>
          <a:xfrm>
            <a:off x="0" y="928670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1" name="Овал 130"/>
          <p:cNvSpPr/>
          <p:nvPr/>
        </p:nvSpPr>
        <p:spPr>
          <a:xfrm>
            <a:off x="3143240" y="0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2" name="Овал 131"/>
          <p:cNvSpPr/>
          <p:nvPr/>
        </p:nvSpPr>
        <p:spPr>
          <a:xfrm>
            <a:off x="7072330" y="0"/>
            <a:ext cx="428628" cy="4286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" name="Овал 132"/>
          <p:cNvSpPr/>
          <p:nvPr/>
        </p:nvSpPr>
        <p:spPr>
          <a:xfrm>
            <a:off x="2143108" y="1857364"/>
            <a:ext cx="428628" cy="42862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4" name="Прямоугольник 133"/>
          <p:cNvSpPr/>
          <p:nvPr/>
        </p:nvSpPr>
        <p:spPr>
          <a:xfrm>
            <a:off x="2643188" y="2357438"/>
            <a:ext cx="357187" cy="3571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5" name="Прямоугольник 134"/>
          <p:cNvSpPr/>
          <p:nvPr/>
        </p:nvSpPr>
        <p:spPr>
          <a:xfrm>
            <a:off x="5929313" y="2357438"/>
            <a:ext cx="357187" cy="357187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>
            <a:off x="3214688" y="1357313"/>
            <a:ext cx="357187" cy="3571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7" name="Прямоугольник 136"/>
          <p:cNvSpPr/>
          <p:nvPr/>
        </p:nvSpPr>
        <p:spPr>
          <a:xfrm>
            <a:off x="1000125" y="0"/>
            <a:ext cx="357188" cy="357188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>
            <a:off x="7643813" y="714375"/>
            <a:ext cx="357187" cy="3571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9" name="Прямоугольник 138"/>
          <p:cNvSpPr/>
          <p:nvPr/>
        </p:nvSpPr>
        <p:spPr>
          <a:xfrm>
            <a:off x="1071538" y="3071810"/>
            <a:ext cx="713593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ИСЛО И ЦИФРА</a:t>
            </a:r>
          </a:p>
          <a:p>
            <a:pPr algn="ctr"/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  <p:bldP spid="135" grpId="0" animBg="1"/>
      <p:bldP spid="136" grpId="0" animBg="1"/>
      <p:bldP spid="137" grpId="0" animBg="1"/>
      <p:bldP spid="1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07884-780D-4BB6-9038-DD595A5EE065}" type="datetime1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09298-DA19-402C-88DB-A0A66F99A894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6" name="Рисунок 5" descr="234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928670"/>
            <a:ext cx="2069239" cy="1714512"/>
          </a:xfrm>
          <a:prstGeom prst="rect">
            <a:avLst/>
          </a:prstGeom>
        </p:spPr>
      </p:pic>
      <p:pic>
        <p:nvPicPr>
          <p:cNvPr id="7" name="Рисунок 6" descr="234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857496"/>
            <a:ext cx="2069239" cy="1714512"/>
          </a:xfrm>
          <a:prstGeom prst="rect">
            <a:avLst/>
          </a:prstGeom>
        </p:spPr>
      </p:pic>
      <p:pic>
        <p:nvPicPr>
          <p:cNvPr id="8" name="Рисунок 7" descr="234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928670"/>
            <a:ext cx="2069239" cy="1714512"/>
          </a:xfrm>
          <a:prstGeom prst="rect">
            <a:avLst/>
          </a:prstGeom>
        </p:spPr>
      </p:pic>
      <p:pic>
        <p:nvPicPr>
          <p:cNvPr id="9" name="Рисунок 8" descr="234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496"/>
            <a:ext cx="2069239" cy="1714512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 flipV="1">
            <a:off x="6000760" y="1142984"/>
            <a:ext cx="1428760" cy="1143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5286380" y="2500306"/>
            <a:ext cx="3429024" cy="85725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626F71-91DC-4BA5-8329-EF0BBB033D49}" type="datetime1">
              <a:rPr lang="ru-RU" smtClean="0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8ACDB-F77C-4D3E-A179-00772B3C1F6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6" name="Рисунок 5" descr="angel36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2381250" cy="2228850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6000760" y="857232"/>
            <a:ext cx="1714512" cy="171451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286380" y="2428868"/>
            <a:ext cx="4000528" cy="85725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500174"/>
            <a:ext cx="1438278" cy="2747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428604"/>
            <a:ext cx="1798640" cy="1877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3468659"/>
            <a:ext cx="1652590" cy="246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Рисунок 17" descr="dog67[1]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316" y="3571876"/>
            <a:ext cx="2467858" cy="1939031"/>
          </a:xfrm>
          <a:prstGeom prst="rect">
            <a:avLst/>
          </a:prstGeom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626F71-91DC-4BA5-8329-EF0BBB033D49}" type="datetime1">
              <a:rPr lang="ru-RU" smtClean="0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8ACDB-F77C-4D3E-A179-00772B3C1F6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15" name="Рисунок 14" descr="AN00088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357430"/>
            <a:ext cx="1551446" cy="1557666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5715008" y="1142984"/>
            <a:ext cx="1428760" cy="142876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5036347" y="2464587"/>
            <a:ext cx="3357586" cy="85725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857488" y="928670"/>
            <a:ext cx="1714512" cy="9286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2500298" y="0"/>
            <a:ext cx="2428892" cy="92869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857488" y="2928934"/>
            <a:ext cx="1714512" cy="9286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857488" y="4857760"/>
            <a:ext cx="1714512" cy="9286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2500298" y="2000240"/>
            <a:ext cx="2428892" cy="92869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2500298" y="3929066"/>
            <a:ext cx="2428892" cy="92869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 descr="AN01084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86256"/>
            <a:ext cx="1832922" cy="1545073"/>
          </a:xfrm>
          <a:prstGeom prst="rect">
            <a:avLst/>
          </a:prstGeom>
        </p:spPr>
      </p:pic>
      <p:pic>
        <p:nvPicPr>
          <p:cNvPr id="27" name="Рисунок 26" descr="AN01339_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214290"/>
            <a:ext cx="1282769" cy="1805931"/>
          </a:xfrm>
          <a:prstGeom prst="rect">
            <a:avLst/>
          </a:prstGeom>
        </p:spPr>
      </p:pic>
      <p:sp>
        <p:nvSpPr>
          <p:cNvPr id="28" name="Скругленный прямоугольник 27"/>
          <p:cNvSpPr/>
          <p:nvPr/>
        </p:nvSpPr>
        <p:spPr>
          <a:xfrm>
            <a:off x="3214678" y="3000372"/>
            <a:ext cx="1000132" cy="7143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428992" y="5072074"/>
            <a:ext cx="571504" cy="50006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428992" y="1000108"/>
            <a:ext cx="571504" cy="7143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0" grpId="0" animBg="1"/>
      <p:bldP spid="21" grpId="0" animBg="1"/>
      <p:bldP spid="24" grpId="0" animBg="1"/>
      <p:bldP spid="25" grpId="0" animBg="1"/>
      <p:bldP spid="2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626F71-91DC-4BA5-8329-EF0BBB033D49}" type="datetime1">
              <a:rPr lang="ru-RU" smtClean="0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8ACDB-F77C-4D3E-A179-00772B3C1F6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2285992"/>
            <a:ext cx="857256" cy="857256"/>
          </a:xfrm>
          <a:prstGeom prst="rect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214546" y="2285992"/>
            <a:ext cx="947742" cy="876304"/>
          </a:xfrm>
          <a:prstGeom prst="ellipse">
            <a:avLst/>
          </a:prstGeom>
          <a:solidFill>
            <a:srgbClr val="CC00CC"/>
          </a:solidFill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286116" y="2285992"/>
            <a:ext cx="857256" cy="857256"/>
          </a:xfrm>
          <a:prstGeom prst="rect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429388" y="2285992"/>
            <a:ext cx="857256" cy="857256"/>
          </a:xfrm>
          <a:prstGeom prst="rect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142976" y="2285992"/>
            <a:ext cx="947742" cy="876304"/>
          </a:xfrm>
          <a:prstGeom prst="ellipse">
            <a:avLst/>
          </a:prstGeom>
          <a:solidFill>
            <a:srgbClr val="CC00CC"/>
          </a:solidFill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357818" y="2285992"/>
            <a:ext cx="947742" cy="876304"/>
          </a:xfrm>
          <a:prstGeom prst="ellipse">
            <a:avLst/>
          </a:prstGeom>
          <a:solidFill>
            <a:srgbClr val="CC00CC"/>
          </a:solidFill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286248" y="2285992"/>
            <a:ext cx="947742" cy="876304"/>
          </a:xfrm>
          <a:prstGeom prst="ellipse">
            <a:avLst/>
          </a:prstGeom>
          <a:solidFill>
            <a:srgbClr val="CC00CC"/>
          </a:solidFill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429520" y="2285992"/>
            <a:ext cx="876304" cy="804866"/>
          </a:xfrm>
          <a:prstGeom prst="ellipse">
            <a:avLst/>
          </a:prstGeom>
          <a:solidFill>
            <a:srgbClr val="CC00CC"/>
          </a:solidFill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8429620" y="2928934"/>
            <a:ext cx="714380" cy="1446550"/>
          </a:xfrm>
          <a:prstGeom prst="rect">
            <a:avLst/>
          </a:prstGeom>
          <a:solidFill>
            <a:srgbClr val="ACFAF8"/>
          </a:solidFill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?</a:t>
            </a:r>
            <a:endParaRPr lang="ru-RU" sz="8800" b="1" dirty="0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0" y="4286256"/>
            <a:ext cx="857256" cy="571504"/>
          </a:xfrm>
          <a:prstGeom prst="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1142976" y="4286256"/>
            <a:ext cx="857256" cy="571504"/>
          </a:xfrm>
          <a:prstGeom prst="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4000496" y="4286256"/>
            <a:ext cx="857256" cy="571504"/>
          </a:xfrm>
          <a:prstGeom prst="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5143504" y="4286256"/>
            <a:ext cx="857256" cy="571504"/>
          </a:xfrm>
          <a:prstGeom prst="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285984" y="3857628"/>
            <a:ext cx="571504" cy="107157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7786710" y="4286256"/>
            <a:ext cx="857256" cy="571504"/>
          </a:xfrm>
          <a:prstGeom prst="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143240" y="3857628"/>
            <a:ext cx="571504" cy="107157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7143768" y="3786190"/>
            <a:ext cx="571504" cy="107157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86512" y="3786190"/>
            <a:ext cx="571504" cy="107157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1121860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7986 0.3544 L 0.04514 0.070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-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626F71-91DC-4BA5-8329-EF0BBB033D49}" type="datetime1">
              <a:rPr lang="ru-RU" smtClean="0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8ACDB-F77C-4D3E-A179-00772B3C1F6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6" name="Рисунок 5" descr="colec16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143116"/>
            <a:ext cx="1497485" cy="1643074"/>
          </a:xfrm>
          <a:prstGeom prst="rect">
            <a:avLst/>
          </a:prstGeom>
        </p:spPr>
      </p:pic>
      <p:pic>
        <p:nvPicPr>
          <p:cNvPr id="7" name="Рисунок 6" descr="colec16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357166"/>
            <a:ext cx="1497485" cy="1643074"/>
          </a:xfrm>
          <a:prstGeom prst="rect">
            <a:avLst/>
          </a:prstGeom>
        </p:spPr>
      </p:pic>
      <p:pic>
        <p:nvPicPr>
          <p:cNvPr id="10" name="Рисунок 9" descr="colec16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3786190"/>
            <a:ext cx="1497485" cy="1643074"/>
          </a:xfrm>
          <a:prstGeom prst="rect">
            <a:avLst/>
          </a:prstGeom>
        </p:spPr>
      </p:pic>
      <p:pic>
        <p:nvPicPr>
          <p:cNvPr id="1026" name="Picture 2" descr="C:\Documents and Settings\hobbit\Рабочий стол\slide-10-7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85728"/>
            <a:ext cx="5500726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ач.школа 13. математика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21</Words>
  <Application>Microsoft Office PowerPoint</Application>
  <PresentationFormat>Экран (4:3)</PresentationFormat>
  <Paragraphs>20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нач.школа 13. математика.</vt:lpstr>
      <vt:lpstr> 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hobbitPC</dc:creator>
  <dc:description>http://aida.ucoz.ru</dc:description>
  <cp:lastModifiedBy>hobbitPC</cp:lastModifiedBy>
  <cp:revision>8</cp:revision>
  <dcterms:created xsi:type="dcterms:W3CDTF">2012-09-25T13:36:58Z</dcterms:created>
  <dcterms:modified xsi:type="dcterms:W3CDTF">2012-09-25T15:23:18Z</dcterms:modified>
</cp:coreProperties>
</file>