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1D9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4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30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54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80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68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831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2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8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13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5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AA51-E092-40CD-B96F-31893047481F}" type="datetimeFigureOut">
              <a:rPr lang="uk-UA" smtClean="0"/>
              <a:t>03.01.2013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18C9-7AA9-4E22-A4EF-FD46BFF8F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1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image" Target="../media/image11.WMF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WMF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10" Type="http://schemas.openxmlformats.org/officeDocument/2006/relationships/image" Target="../media/image19.png"/><Relationship Id="rId4" Type="http://schemas.openxmlformats.org/officeDocument/2006/relationships/image" Target="../media/image9.WMF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8493125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2B6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За вікном пролітали сніжинки. Мороз стукав у шибки. Маленькі синички юрмилися біля годівнички в саду. Оленка сиділа за столом і розв’язувала задачку про птахів.</a:t>
            </a:r>
            <a:endParaRPr lang="uk-UA" sz="2800" dirty="0">
              <a:solidFill>
                <a:srgbClr val="2B61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71" y="1406351"/>
            <a:ext cx="879792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7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852" y="332656"/>
            <a:ext cx="58326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— Невдовзі дівчинка впоралася із задачею і знову згадала про пташок. Холодно, голодно їм узимку. Вона вийшла у садок, насипала зерна у годівничку. Пташки весело защебетали. Із лісу прилетів Снігур.</a:t>
            </a:r>
          </a:p>
          <a:p>
            <a:r>
              <a:rPr lang="uk-UA" sz="2400" dirty="0" smtClean="0"/>
              <a:t>— Що там нового? — запитали у нього пташки.</a:t>
            </a:r>
          </a:p>
          <a:p>
            <a:r>
              <a:rPr lang="uk-UA" sz="2400" dirty="0" smtClean="0"/>
              <a:t>— Морозно. Вам тут добре, а інші звірятка в лісі мерзнуть, та й їжі обмаль.</a:t>
            </a:r>
          </a:p>
          <a:p>
            <a:r>
              <a:rPr lang="uk-UA" sz="2400" dirty="0" smtClean="0"/>
              <a:t>— Я піду сьогодні у ліс, — відповіла Оленка, — і занесу їм також гостинців.</a:t>
            </a:r>
          </a:p>
          <a:p>
            <a:r>
              <a:rPr lang="uk-UA" sz="2400" dirty="0" smtClean="0"/>
              <a:t>Вона взула лижі, взяла пакуночки із гостинцями для лісових мешканці і вирушила в дорогу.</a:t>
            </a:r>
          </a:p>
          <a:p>
            <a:r>
              <a:rPr lang="uk-UA" sz="2400" dirty="0" smtClean="0"/>
              <a:t>Для того щоб не заблукати, узяла із собою карту маршруту.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04664"/>
            <a:ext cx="3054124" cy="194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309" y="3333477"/>
            <a:ext cx="2694691" cy="34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6723377" cy="62707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1700808"/>
            <a:ext cx="2555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Починати рухатися потрібно з квадрата № 1 та обійти всі квадрати.</a:t>
            </a:r>
          </a:p>
          <a:p>
            <a:r>
              <a:rPr lang="uk-UA" sz="2000" b="1" dirty="0" smtClean="0"/>
              <a:t>Початок і кінець руху — квадрат № 1.</a:t>
            </a:r>
          </a:p>
          <a:p>
            <a:r>
              <a:rPr lang="uk-UA" sz="2000" b="1" dirty="0" smtClean="0"/>
              <a:t>До кожного квадратика заходити тільки раз.</a:t>
            </a:r>
          </a:p>
          <a:p>
            <a:r>
              <a:rPr lang="uk-UA" sz="2000" b="1" dirty="0" smtClean="0"/>
              <a:t>По кожній доріжці проходити лише раз.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402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7384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На доріжці, якою вона йшла, зустріла оленів. Вони блукали між деревами і щось шукали.</a:t>
            </a:r>
          </a:p>
          <a:p>
            <a:r>
              <a:rPr lang="uk-UA" sz="2200" dirty="0" smtClean="0"/>
              <a:t>— Що ви шукаєте, оленятка? — запитала Оленка.</a:t>
            </a:r>
          </a:p>
          <a:p>
            <a:r>
              <a:rPr lang="uk-UA" sz="2200" dirty="0" smtClean="0"/>
              <a:t>— Нам подарували дзвіночки, а вітер позривав їх, і тепер ми не знаємо, де чий дзвіночок.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2240" y="1301009"/>
            <a:ext cx="2016224" cy="249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50" y="4662998"/>
            <a:ext cx="1731240" cy="184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752" y="3374925"/>
            <a:ext cx="1431520" cy="1469758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20753" y="1747338"/>
            <a:ext cx="4067759" cy="1914525"/>
            <a:chOff x="120753" y="1747338"/>
            <a:chExt cx="4067759" cy="191452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0753" y="1747338"/>
              <a:ext cx="1321916" cy="19145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331640" y="1916832"/>
              <a:ext cx="28568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5888 – 3409 + 1758 =</a:t>
              </a:r>
              <a:endParaRPr lang="uk-UA" sz="24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922576" y="371703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50778 – 21930 – 19855=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2681" y="4718472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54127 + (25705 – 9777) =</a:t>
            </a:r>
            <a:endParaRPr lang="uk-UA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0649" y="6396335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7807 – (3655 + 977) =</a:t>
            </a:r>
            <a:endParaRPr lang="uk-UA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272" y="2913476"/>
            <a:ext cx="21828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196" y="2411164"/>
            <a:ext cx="16033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40" y="3661863"/>
            <a:ext cx="12319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784" y="3947864"/>
            <a:ext cx="18161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207842"/>
            <a:ext cx="648652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80" y="104006"/>
            <a:ext cx="8925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— Дівчинка пильніше придивилася до дзвіночків і зрозуміла,</a:t>
            </a:r>
          </a:p>
          <a:p>
            <a:r>
              <a:rPr lang="uk-UA" sz="2200" dirty="0" smtClean="0"/>
              <a:t>якому оленятку належить кожен.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20751" y="842780"/>
            <a:ext cx="4067759" cy="1914525"/>
            <a:chOff x="120753" y="1747338"/>
            <a:chExt cx="4067759" cy="191452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0753" y="1747338"/>
              <a:ext cx="1321916" cy="19145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331640" y="1916832"/>
              <a:ext cx="28568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5888 – 3409 + 1758 =</a:t>
              </a:r>
              <a:endParaRPr lang="uk-UA" sz="24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33102" y="488726"/>
            <a:ext cx="4701288" cy="2496704"/>
            <a:chOff x="3933102" y="488726"/>
            <a:chExt cx="4701288" cy="249670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18166" y="488726"/>
              <a:ext cx="2016224" cy="249670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933102" y="1569209"/>
              <a:ext cx="32544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50778 – 21930 – 19855=</a:t>
              </a:r>
              <a:endParaRPr lang="uk-UA" sz="2400" b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0751" y="6221442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17788 – (9473 – 6207) =</a:t>
            </a:r>
            <a:endParaRPr lang="uk-UA" sz="24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763688" y="2397122"/>
            <a:ext cx="3353803" cy="1860169"/>
            <a:chOff x="2386846" y="2192972"/>
            <a:chExt cx="3353803" cy="186016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9571" y="2192972"/>
              <a:ext cx="1431520" cy="146975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386846" y="3591476"/>
              <a:ext cx="3353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54127 + (25705 – 9777) =</a:t>
              </a:r>
              <a:endParaRPr lang="uk-UA" sz="2400" b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179407" y="6221442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7807 – (3655 + 977) =</a:t>
            </a:r>
            <a:endParaRPr lang="uk-UA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130" y="5337205"/>
            <a:ext cx="21828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478" y="1915784"/>
            <a:ext cx="16033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373" y="1315085"/>
            <a:ext cx="12319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65" y="4061052"/>
            <a:ext cx="1899015" cy="2160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220" y="3645024"/>
            <a:ext cx="54991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46" y="44624"/>
            <a:ext cx="764281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Оленка пішла далі. Навколо, немов зачаровані, стояли засніжені дерева. На подарунки чекали різні тваринки.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17032"/>
            <a:ext cx="1398118" cy="1825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978908"/>
            <a:ext cx="1364285" cy="1879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03" y="888905"/>
            <a:ext cx="1885493" cy="1787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21945" y="1524653"/>
            <a:ext cx="20345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· 125 = 500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656844"/>
            <a:ext cx="16738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: х = 20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39211" y="3717032"/>
            <a:ext cx="21499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 · х= 3175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1" y="894632"/>
            <a:ext cx="1827886" cy="12600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345" y="2154675"/>
            <a:ext cx="21226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224 – х = 222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007" y="2924944"/>
            <a:ext cx="572412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0" i="0" u="none" strike="noStrike" baseline="0" dirty="0" smtClean="0">
                <a:latin typeface="SchoolBookC"/>
              </a:rPr>
              <a:t>Ось і вони. Кожному — свій подаруночок.</a:t>
            </a:r>
          </a:p>
          <a:p>
            <a:r>
              <a:rPr lang="uk-UA" b="0" i="0" u="none" strike="noStrike" baseline="0" dirty="0" smtClean="0">
                <a:latin typeface="SchoolBookC"/>
              </a:rPr>
              <a:t>Але щоб нікого не обділити, потрібно бути уважною: розв’язати рівняння та віддати подарунок тому, де кількість малечі збігається з розв’язком рівняння.</a:t>
            </a:r>
          </a:p>
          <a:p>
            <a:r>
              <a:rPr lang="uk-UA" dirty="0" smtClean="0">
                <a:latin typeface="SchoolBookC"/>
              </a:rPr>
              <a:t>Скільки всього дитинчат у лісі чекає на подарунки ?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23777" y="5656844"/>
            <a:ext cx="3808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звіряток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5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611584"/>
            <a:ext cx="88519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0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Оленка у зимовому лісі</dc:title>
  <dc:subject>Математика на повторення</dc:subject>
  <dc:creator>Чернецька Марина Василівна</dc:creator>
  <cp:lastModifiedBy>User</cp:lastModifiedBy>
  <cp:revision>13</cp:revision>
  <dcterms:created xsi:type="dcterms:W3CDTF">2013-01-03T15:48:03Z</dcterms:created>
  <dcterms:modified xsi:type="dcterms:W3CDTF">2013-01-03T17:57:21Z</dcterms:modified>
</cp:coreProperties>
</file>