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9" r:id="rId8"/>
    <p:sldId id="270" r:id="rId9"/>
    <p:sldId id="266" r:id="rId10"/>
    <p:sldId id="27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E0DC-CE9C-41E0-8629-2A71A8EFD7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C26A-B211-4343-8657-E7D282BF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9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E0DC-CE9C-41E0-8629-2A71A8EFD7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C26A-B211-4343-8657-E7D282BF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0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E0DC-CE9C-41E0-8629-2A71A8EFD7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C26A-B211-4343-8657-E7D282BF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4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E0DC-CE9C-41E0-8629-2A71A8EFD7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C26A-B211-4343-8657-E7D282BF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3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E0DC-CE9C-41E0-8629-2A71A8EFD7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C26A-B211-4343-8657-E7D282BF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9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E0DC-CE9C-41E0-8629-2A71A8EFD7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C26A-B211-4343-8657-E7D282BF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5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E0DC-CE9C-41E0-8629-2A71A8EFD7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C26A-B211-4343-8657-E7D282BF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E0DC-CE9C-41E0-8629-2A71A8EFD7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C26A-B211-4343-8657-E7D282BF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E0DC-CE9C-41E0-8629-2A71A8EFD7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C26A-B211-4343-8657-E7D282BF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6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E0DC-CE9C-41E0-8629-2A71A8EFD7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C26A-B211-4343-8657-E7D282BF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1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E0DC-CE9C-41E0-8629-2A71A8EFD7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C26A-B211-4343-8657-E7D282BF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5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0E0DC-CE9C-41E0-8629-2A71A8EFD75C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BC26A-B211-4343-8657-E7D282BF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4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s.123rf.com/400wm/400/400/laures/laures1001/laures100100009/6236891-plasticine-businessman-in-a-suit-over-white.jpg" TargetMode="External"/><Relationship Id="rId3" Type="http://schemas.openxmlformats.org/officeDocument/2006/relationships/hyperlink" Target="http://lib.rus.ec/i/51/130451/i_001.png" TargetMode="External"/><Relationship Id="rId7" Type="http://schemas.openxmlformats.org/officeDocument/2006/relationships/hyperlink" Target="http://hiero.ru/pict/46e/2096720.jpg" TargetMode="External"/><Relationship Id="rId2" Type="http://schemas.openxmlformats.org/officeDocument/2006/relationships/hyperlink" Target="http://www.ljplus.ru/img/i/r/irenchik/appl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novosib.fotki.yandex.ru/get/5803/valenta-mog.bb/0_675d4_ee63f3ca_orig.jpg" TargetMode="External"/><Relationship Id="rId5" Type="http://schemas.openxmlformats.org/officeDocument/2006/relationships/hyperlink" Target="http://www.solnet.ee/sol/019/a_022.html" TargetMode="External"/><Relationship Id="rId4" Type="http://schemas.openxmlformats.org/officeDocument/2006/relationships/hyperlink" Target="http://forum.materinstvo.ru/uploads/1297318342/post-207850-1297418351.jpg" TargetMode="External"/><Relationship Id="rId9" Type="http://schemas.openxmlformats.org/officeDocument/2006/relationships/hyperlink" Target="http://www.copeslietas.lv/site/images/classifieds/orig/57625b41a0c4bdeb878f4c3e0337932a90e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08719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ОБУЧЕНИЕ ГРАМОТЕ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1730324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УРОК 75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63207" y="2459103"/>
            <a:ext cx="2776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БУКВА  Я,я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50873" y="4931513"/>
            <a:ext cx="4098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Винарь Надежда Дмитриевна</a:t>
            </a:r>
          </a:p>
          <a:p>
            <a:r>
              <a:rPr lang="ru-RU" sz="2400" dirty="0" smtClean="0"/>
              <a:t>  Учитель начальных классов</a:t>
            </a:r>
          </a:p>
          <a:p>
            <a:r>
              <a:rPr lang="ru-RU" sz="2400" dirty="0" smtClean="0"/>
              <a:t>   «МОУ ООШ №15 г.Юрги»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638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5" y="836712"/>
            <a:ext cx="914567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13" y="1814012"/>
            <a:ext cx="382387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http://www.ljplus.ru/img/i/r/irenchik/apple.jpg</a:t>
            </a:r>
            <a:r>
              <a:rPr lang="ru-RU" dirty="0" smtClean="0"/>
              <a:t>  Яблоко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813" y="957266"/>
            <a:ext cx="380217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http://lib.rus.ec/i/51/130451/i_001.png</a:t>
            </a:r>
            <a:r>
              <a:rPr lang="ru-RU" dirty="0" smtClean="0"/>
              <a:t> яблоня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374" y="4466508"/>
            <a:ext cx="3850327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http://forum.materinstvo.ru/uploads/1297318342/post-207850-1297418351.jpg</a:t>
            </a:r>
            <a:r>
              <a:rPr lang="ru-RU" dirty="0" smtClean="0"/>
              <a:t> ребус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4557" y="4463733"/>
            <a:ext cx="441938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http://www.solnet.ee/sol/019/a_022.html</a:t>
            </a:r>
            <a:r>
              <a:rPr lang="ru-RU" dirty="0" smtClean="0"/>
              <a:t> клоун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373" y="2684819"/>
            <a:ext cx="3850327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http://img-novosib.fotki.yandex.ru/get/5803/valenta-mog.bb/0_675d4_ee63f3ca_orig.jpg</a:t>
            </a:r>
            <a:r>
              <a:rPr lang="ru-RU" dirty="0" smtClean="0"/>
              <a:t> буква 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25553" y="3515816"/>
            <a:ext cx="442839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http://hiero.ru/pict/46e/2096720.jpg</a:t>
            </a:r>
            <a:r>
              <a:rPr lang="ru-RU" dirty="0" smtClean="0"/>
              <a:t> ящерки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45550" y="936849"/>
            <a:ext cx="4419388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http://us.123rf.com/400wm/400/400/laures/laures1001/laures100100009/6236891-plasticine-businessman-in-a-suit-over-white.jpg</a:t>
            </a:r>
            <a:r>
              <a:rPr lang="ru-RU" dirty="0" smtClean="0"/>
              <a:t> человек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45550" y="2358931"/>
            <a:ext cx="441938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http://www.copeslietas.lv/site/images/classifieds/orig/57625b41a0c4bdeb878f4c3e0337932a90e8.jpg</a:t>
            </a:r>
            <a:r>
              <a:rPr lang="ru-RU" dirty="0" smtClean="0"/>
              <a:t> лодка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58847"/>
            <a:ext cx="2361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РЕСУРСЫ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412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0" b="89858" l="99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6" y="-321782"/>
            <a:ext cx="5017198" cy="439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0" b="98500" l="912" r="981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126"/>
            <a:ext cx="3133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531022" cy="271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52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      ЯБЛОКО</a:t>
            </a:r>
          </a:p>
          <a:p>
            <a:r>
              <a:rPr lang="ru-RU" sz="7200" dirty="0"/>
              <a:t> </a:t>
            </a:r>
            <a:r>
              <a:rPr lang="en-US" sz="7200" dirty="0" smtClean="0"/>
              <a:t>[</a:t>
            </a:r>
            <a:r>
              <a:rPr lang="ru-RU" sz="7200" dirty="0" smtClean="0"/>
              <a:t>й</a:t>
            </a:r>
            <a:r>
              <a:rPr lang="en-US" sz="7200" dirty="0" smtClean="0"/>
              <a:t>] [a]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3728" y="191683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771800" y="191683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68016" y="3645024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      ЯБЛОНЯ</a:t>
            </a:r>
          </a:p>
          <a:p>
            <a:r>
              <a:rPr lang="ru-RU" sz="7200" dirty="0"/>
              <a:t> </a:t>
            </a:r>
            <a:r>
              <a:rPr lang="en-US" sz="7200" dirty="0" smtClean="0"/>
              <a:t>[</a:t>
            </a:r>
            <a:r>
              <a:rPr lang="ru-RU" sz="7200" dirty="0" smtClean="0"/>
              <a:t>й</a:t>
            </a:r>
            <a:r>
              <a:rPr lang="en-US" sz="7200" dirty="0" smtClean="0"/>
              <a:t>] [a]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11760" y="472514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915816" y="472514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52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76672"/>
            <a:ext cx="3105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 ПЛАН  УРОКА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84977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1.    Знакомство с новой буквой.</a:t>
            </a:r>
          </a:p>
          <a:p>
            <a:pPr marL="342900" indent="-342900">
              <a:buAutoNum type="arabicPeriod" startAt="2"/>
            </a:pPr>
            <a:r>
              <a:rPr lang="ru-RU" sz="3200" dirty="0" smtClean="0"/>
              <a:t>   </a:t>
            </a:r>
            <a:r>
              <a:rPr lang="ru-RU" sz="3200" dirty="0" err="1" smtClean="0"/>
              <a:t>Звуко</a:t>
            </a:r>
            <a:r>
              <a:rPr lang="ru-RU" sz="3200" dirty="0" smtClean="0"/>
              <a:t>-буквенный анализ слов.</a:t>
            </a:r>
          </a:p>
          <a:p>
            <a:pPr marL="342900" indent="-342900">
              <a:buAutoNum type="arabicPeriod" startAt="3"/>
            </a:pPr>
            <a:r>
              <a:rPr lang="ru-RU" sz="3200" dirty="0" smtClean="0"/>
              <a:t>   Знакомство с написанием  буквы Я,я.</a:t>
            </a:r>
          </a:p>
          <a:p>
            <a:pPr marL="342900" indent="-342900">
              <a:buAutoNum type="arabicPeriod" startAt="4"/>
            </a:pPr>
            <a:r>
              <a:rPr lang="ru-RU" sz="3200" dirty="0" smtClean="0"/>
              <a:t>   Чтение слогов.</a:t>
            </a:r>
          </a:p>
          <a:p>
            <a:pPr marL="342900" indent="-342900">
              <a:buAutoNum type="arabicPeriod" startAt="5"/>
            </a:pPr>
            <a:r>
              <a:rPr lang="ru-RU" sz="3200" dirty="0" smtClean="0"/>
              <a:t>   Чтение предложений и текстов.</a:t>
            </a:r>
          </a:p>
          <a:p>
            <a:pPr marL="342900" indent="-342900">
              <a:buAutoNum type="arabicPeriod" startAt="6"/>
            </a:pPr>
            <a:r>
              <a:rPr lang="ru-RU" sz="3200" dirty="0" smtClean="0"/>
              <a:t>   Запись слов с непроверяемым написанием.</a:t>
            </a:r>
          </a:p>
          <a:p>
            <a:r>
              <a:rPr lang="ru-RU" sz="3200" dirty="0" smtClean="0"/>
              <a:t>7.   Письмо слов, предложений и текстов.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9468544" y="161747"/>
            <a:ext cx="2016224" cy="1922512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66927 0.36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72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8070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НА ЧТО ПОХОЖА БУКВА  Я ?</a:t>
            </a:r>
            <a:endParaRPr lang="ru-RU" sz="4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98" y="1258473"/>
            <a:ext cx="4176464" cy="477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2912"/>
            <a:ext cx="4334882" cy="47686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Я – буква,  слог  и  слово!</a:t>
            </a:r>
            <a:endParaRPr lang="ru-RU" sz="4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016224" cy="185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3609020"/>
            <a:ext cx="32159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[ </a:t>
            </a:r>
            <a:r>
              <a:rPr lang="ru-RU" sz="6000" b="1" dirty="0" smtClean="0"/>
              <a:t>й</a:t>
            </a:r>
            <a:r>
              <a:rPr lang="en-US" sz="6000" b="1" dirty="0" smtClean="0"/>
              <a:t> ]   [ a ]</a:t>
            </a:r>
            <a:endParaRPr lang="ru-RU" sz="6000" b="1" dirty="0"/>
          </a:p>
        </p:txBody>
      </p:sp>
      <p:sp>
        <p:nvSpPr>
          <p:cNvPr id="5" name="Двойная стрелка влево/вверх 4"/>
          <p:cNvSpPr/>
          <p:nvPr/>
        </p:nvSpPr>
        <p:spPr>
          <a:xfrm rot="13868668">
            <a:off x="6627805" y="2835436"/>
            <a:ext cx="1288992" cy="145821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92280" y="1700808"/>
            <a:ext cx="670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/>
              <a:t>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19683"/>
            <a:ext cx="2543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6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5776" y="404664"/>
            <a:ext cx="3528392" cy="32403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Я</a:t>
            </a:r>
            <a:endParaRPr lang="ru-RU" sz="9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556667"/>
            <a:ext cx="216024" cy="138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573016"/>
            <a:ext cx="2160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99792" y="4797152"/>
            <a:ext cx="1152128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91189" y="4780507"/>
            <a:ext cx="1152128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930" y="459227"/>
            <a:ext cx="24740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Ял -  ялик</a:t>
            </a:r>
          </a:p>
          <a:p>
            <a:r>
              <a:rPr lang="ru-RU" sz="3600" b="1" dirty="0" smtClean="0"/>
              <a:t>Ям – ямка</a:t>
            </a:r>
          </a:p>
          <a:p>
            <a:r>
              <a:rPr lang="ru-RU" sz="3600" b="1" dirty="0" smtClean="0"/>
              <a:t>Яс – ясли </a:t>
            </a:r>
          </a:p>
          <a:p>
            <a:r>
              <a:rPr lang="ru-RU" sz="3600" b="1" dirty="0" smtClean="0"/>
              <a:t>Яд - ядовит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620688"/>
            <a:ext cx="28875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Яв – явление </a:t>
            </a:r>
          </a:p>
          <a:p>
            <a:r>
              <a:rPr lang="ru-RU" sz="3600" b="1" dirty="0" smtClean="0"/>
              <a:t>Яг – ягода</a:t>
            </a:r>
          </a:p>
          <a:p>
            <a:r>
              <a:rPr lang="ru-RU" sz="3600" b="1" dirty="0" smtClean="0"/>
              <a:t>Яз – язык</a:t>
            </a:r>
          </a:p>
          <a:p>
            <a:r>
              <a:rPr lang="ru-RU" sz="3600" b="1" dirty="0" smtClean="0"/>
              <a:t>Яр - ярко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3501008"/>
            <a:ext cx="42242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Я  Л  И  К </a:t>
            </a:r>
            <a:endParaRPr lang="ru-RU" sz="8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549774" cy="222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457930" y="4824447"/>
            <a:ext cx="513670" cy="548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38565" y="4811346"/>
            <a:ext cx="513670" cy="548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95736" y="4824446"/>
            <a:ext cx="513670" cy="548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47864" y="4854861"/>
            <a:ext cx="513670" cy="548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87173" y="4854862"/>
            <a:ext cx="513670" cy="548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390021" cy="468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3238" y="2060848"/>
            <a:ext cx="421902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КУЛАК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7595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75417 0.43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8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173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11</cp:revision>
  <dcterms:created xsi:type="dcterms:W3CDTF">2012-01-29T12:46:02Z</dcterms:created>
  <dcterms:modified xsi:type="dcterms:W3CDTF">2012-01-29T14:04:53Z</dcterms:modified>
</cp:coreProperties>
</file>