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9" r:id="rId4"/>
    <p:sldId id="261" r:id="rId5"/>
    <p:sldId id="270" r:id="rId6"/>
    <p:sldId id="265" r:id="rId7"/>
    <p:sldId id="266" r:id="rId8"/>
    <p:sldId id="267" r:id="rId9"/>
    <p:sldId id="268" r:id="rId10"/>
    <p:sldId id="257" r:id="rId11"/>
    <p:sldId id="271" r:id="rId12"/>
    <p:sldId id="258" r:id="rId13"/>
    <p:sldId id="259" r:id="rId14"/>
    <p:sldId id="262" r:id="rId15"/>
    <p:sldId id="272" r:id="rId16"/>
    <p:sldId id="263" r:id="rId17"/>
    <p:sldId id="26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04CA-B782-425C-947C-52C199DBA498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817A-71A2-425D-8C27-C5A23DF96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04CA-B782-425C-947C-52C199DBA498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817A-71A2-425D-8C27-C5A23DF96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04CA-B782-425C-947C-52C199DBA498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817A-71A2-425D-8C27-C5A23DF96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04CA-B782-425C-947C-52C199DBA498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817A-71A2-425D-8C27-C5A23DF96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04CA-B782-425C-947C-52C199DBA498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817A-71A2-425D-8C27-C5A23DF96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04CA-B782-425C-947C-52C199DBA498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817A-71A2-425D-8C27-C5A23DF96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04CA-B782-425C-947C-52C199DBA498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817A-71A2-425D-8C27-C5A23DF96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04CA-B782-425C-947C-52C199DBA498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817A-71A2-425D-8C27-C5A23DF96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04CA-B782-425C-947C-52C199DBA498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817A-71A2-425D-8C27-C5A23DF96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04CA-B782-425C-947C-52C199DBA498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817A-71A2-425D-8C27-C5A23DF96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04CA-B782-425C-947C-52C199DBA498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6F1817A-71A2-425D-8C27-C5A23DF964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7804CA-B782-425C-947C-52C199DBA498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F1817A-71A2-425D-8C27-C5A23DF964D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yugopolis.ru/data/mediadb/2383/0000/0255/25565/466x10000_out__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Кубанское – значит качественное.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Аббасова</a:t>
            </a:r>
            <a:r>
              <a:rPr lang="ru-RU" dirty="0" smtClean="0"/>
              <a:t> Е.Ф.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Кубанская колбаса</a:t>
            </a:r>
            <a:endParaRPr lang="ru-RU" dirty="0"/>
          </a:p>
        </p:txBody>
      </p:sp>
      <p:pic>
        <p:nvPicPr>
          <p:cNvPr id="4" name="Содержимое 3" descr="http://www.yugopolis.ru/data/mediadb/2383/0000/0255/25565/466x10000_out__.jpg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612900" y="2161381"/>
            <a:ext cx="59182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Если быть здоровым хочешь,</a:t>
            </a:r>
          </a:p>
          <a:p>
            <a:r>
              <a:rPr lang="ru-RU" sz="4000" dirty="0" smtClean="0"/>
              <a:t>Кушай колбасу из Сочи.</a:t>
            </a:r>
          </a:p>
          <a:p>
            <a:r>
              <a:rPr lang="ru-RU" sz="4000" dirty="0" smtClean="0"/>
              <a:t>Поддержи олимпиаду,</a:t>
            </a:r>
          </a:p>
          <a:p>
            <a:r>
              <a:rPr lang="ru-RU" sz="4000" dirty="0" smtClean="0"/>
              <a:t>Это всем ребятам надо.</a:t>
            </a:r>
          </a:p>
          <a:p>
            <a:endParaRPr lang="ru-RU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Самое вкусное- кубанское!</a:t>
            </a:r>
            <a:endParaRPr lang="ru-RU" dirty="0"/>
          </a:p>
        </p:txBody>
      </p:sp>
      <p:pic>
        <p:nvPicPr>
          <p:cNvPr id="4" name="Содержимое 3" descr="http://i067.radikal.ru/0907/56/b33a50eccdcb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139529" y="1935163"/>
            <a:ext cx="6864942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Сочинские колбасы</a:t>
            </a:r>
            <a:endParaRPr lang="ru-RU" dirty="0"/>
          </a:p>
        </p:txBody>
      </p:sp>
      <p:pic>
        <p:nvPicPr>
          <p:cNvPr id="2050" name="Picture 2" descr="C:\Documents and Settings\Лена\Рабочий стол\i.1jp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909588"/>
            <a:ext cx="5429287" cy="40176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Медвёдовская колбаса</a:t>
            </a:r>
            <a:endParaRPr lang="ru-RU" dirty="0"/>
          </a:p>
        </p:txBody>
      </p:sp>
      <p:pic>
        <p:nvPicPr>
          <p:cNvPr id="3074" name="Picture 2" descr="C:\Documents and Settings\Лена\Рабочий стол\i.2jp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9640" y="1928802"/>
            <a:ext cx="4226735" cy="2648754"/>
          </a:xfrm>
          <a:prstGeom prst="rect">
            <a:avLst/>
          </a:prstGeom>
          <a:noFill/>
        </p:spPr>
      </p:pic>
      <p:pic>
        <p:nvPicPr>
          <p:cNvPr id="3075" name="Picture 3" descr="C:\Documents and Settings\Лена\Рабочий стол\i.3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2033" y="3786190"/>
            <a:ext cx="3857652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dirty="0" smtClean="0"/>
              <a:t>Колбаса «Динская»!</a:t>
            </a:r>
          </a:p>
          <a:p>
            <a:r>
              <a:rPr lang="ru-RU" sz="4400" dirty="0" smtClean="0"/>
              <a:t>Радость-то, какая.</a:t>
            </a:r>
          </a:p>
          <a:p>
            <a:r>
              <a:rPr lang="ru-RU" sz="4400" dirty="0" smtClean="0"/>
              <a:t>Мы её едим,</a:t>
            </a:r>
          </a:p>
          <a:p>
            <a:r>
              <a:rPr lang="ru-RU" sz="4400" dirty="0" smtClean="0"/>
              <a:t>Другую не хотим.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Кушай кубанскую колбасу!</a:t>
            </a:r>
            <a:endParaRPr lang="ru-RU" dirty="0"/>
          </a:p>
        </p:txBody>
      </p:sp>
      <p:pic>
        <p:nvPicPr>
          <p:cNvPr id="4098" name="Picture 2" descr="C:\Documents and Settings\Лена\Рабочий стол\i.4jp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5992"/>
            <a:ext cx="4387179" cy="3188017"/>
          </a:xfrm>
          <a:prstGeom prst="rect">
            <a:avLst/>
          </a:prstGeom>
          <a:noFill/>
        </p:spPr>
      </p:pic>
      <p:pic>
        <p:nvPicPr>
          <p:cNvPr id="4099" name="Picture 3" descr="C:\Documents and Settings\Лена\Рабочий стол\i.5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4097" y="3071810"/>
            <a:ext cx="4018388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Кубанское – значит отличное!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Лена\Рабочий стол\img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791349"/>
            <a:ext cx="5214974" cy="56060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Будь то кефир, вода иль чай,</a:t>
            </a:r>
          </a:p>
          <a:p>
            <a:r>
              <a:rPr lang="ru-RU" sz="4000" dirty="0" smtClean="0"/>
              <a:t> На этикетку только глянь</a:t>
            </a:r>
          </a:p>
          <a:p>
            <a:r>
              <a:rPr lang="ru-RU" sz="4000" dirty="0" smtClean="0"/>
              <a:t> Стоит знак “Качества Кубань” </a:t>
            </a:r>
            <a:endParaRPr lang="ru-RU" sz="4000" dirty="0" smtClean="0"/>
          </a:p>
          <a:p>
            <a:r>
              <a:rPr lang="ru-RU" sz="4000" dirty="0" smtClean="0"/>
              <a:t> </a:t>
            </a:r>
            <a:r>
              <a:rPr lang="ru-RU" sz="4000" dirty="0" smtClean="0"/>
              <a:t>Без опасенья покупай!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Кубанская Бурёнка</a:t>
            </a:r>
            <a:endParaRPr lang="ru-RU" dirty="0"/>
          </a:p>
        </p:txBody>
      </p:sp>
      <p:pic>
        <p:nvPicPr>
          <p:cNvPr id="6147" name="Picture 3" descr="C:\Documents and Settings\Лена\Рабочий стол\i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4448" y="2000240"/>
            <a:ext cx="7098556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Хорошо все знают «Кубанскую Бурёнку»</a:t>
            </a:r>
          </a:p>
          <a:p>
            <a:r>
              <a:rPr lang="ru-RU" sz="4000" dirty="0" smtClean="0"/>
              <a:t>Это чудо-молоко для каждого ребёнка.</a:t>
            </a:r>
          </a:p>
          <a:p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Сыр «Адыгейский»</a:t>
            </a:r>
            <a:endParaRPr lang="ru-RU" dirty="0"/>
          </a:p>
        </p:txBody>
      </p:sp>
      <p:pic>
        <p:nvPicPr>
          <p:cNvPr id="7170" name="Picture 2" descr="C:\Documents and Settings\Лена\Рабочий стол\i1.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826006"/>
            <a:ext cx="5661600" cy="424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Молоко отличное!</a:t>
            </a:r>
            <a:endParaRPr lang="ru-RU" dirty="0"/>
          </a:p>
        </p:txBody>
      </p:sp>
      <p:pic>
        <p:nvPicPr>
          <p:cNvPr id="8194" name="Picture 2" descr="C:\Documents and Settings\Лена\Рабочий стол\i1.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3116"/>
            <a:ext cx="4362143" cy="3286148"/>
          </a:xfrm>
          <a:prstGeom prst="rect">
            <a:avLst/>
          </a:prstGeom>
          <a:noFill/>
        </p:spPr>
      </p:pic>
      <p:pic>
        <p:nvPicPr>
          <p:cNvPr id="8195" name="Picture 3" descr="C:\Documents and Settings\Лена\Рабочий стол\i1.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1" y="3643314"/>
            <a:ext cx="3964809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Товары кубанских производителей</a:t>
            </a:r>
            <a:endParaRPr lang="ru-RU" dirty="0"/>
          </a:p>
        </p:txBody>
      </p:sp>
      <p:pic>
        <p:nvPicPr>
          <p:cNvPr id="9218" name="Picture 2" descr="C:\Documents and Settings\Лена\Рабочий стол\medium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782904"/>
            <a:ext cx="6414330" cy="47893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Кефир, молоко, йогурт, сырки</a:t>
            </a:r>
            <a:endParaRPr lang="ru-RU" dirty="0"/>
          </a:p>
        </p:txBody>
      </p:sp>
      <p:pic>
        <p:nvPicPr>
          <p:cNvPr id="10242" name="Picture 2" descr="C:\Documents and Settings\Лена\Рабочий стол\i.1,4jp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428868"/>
            <a:ext cx="3922712" cy="2928958"/>
          </a:xfrm>
          <a:prstGeom prst="rect">
            <a:avLst/>
          </a:prstGeom>
          <a:noFill/>
        </p:spPr>
      </p:pic>
      <p:pic>
        <p:nvPicPr>
          <p:cNvPr id="10243" name="Picture 3" descr="C:\Documents and Settings\Лена\Рабочий стол\i.1.5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0078" y="3286124"/>
            <a:ext cx="4406456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118</Words>
  <Application>Microsoft Office PowerPoint</Application>
  <PresentationFormat>Экран (4:3)</PresentationFormat>
  <Paragraphs>27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Кубанское – значит качественное.</vt:lpstr>
      <vt:lpstr>Слайд 2</vt:lpstr>
      <vt:lpstr>Слайд 3</vt:lpstr>
      <vt:lpstr>Кубанская Бурёнка</vt:lpstr>
      <vt:lpstr>Слайд 5</vt:lpstr>
      <vt:lpstr>Сыр «Адыгейский»</vt:lpstr>
      <vt:lpstr>Молоко отличное!</vt:lpstr>
      <vt:lpstr>Товары кубанских производителей</vt:lpstr>
      <vt:lpstr>Кефир, молоко, йогурт, сырки</vt:lpstr>
      <vt:lpstr>Кубанская колбаса</vt:lpstr>
      <vt:lpstr>Слайд 11</vt:lpstr>
      <vt:lpstr>Самое вкусное- кубанское!</vt:lpstr>
      <vt:lpstr>Сочинские колбасы</vt:lpstr>
      <vt:lpstr>Медвёдовская колбаса</vt:lpstr>
      <vt:lpstr>Слайд 15</vt:lpstr>
      <vt:lpstr>Кушай кубанскую колбасу!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</dc:creator>
  <cp:lastModifiedBy>Лена</cp:lastModifiedBy>
  <cp:revision>7</cp:revision>
  <dcterms:created xsi:type="dcterms:W3CDTF">2012-04-06T17:34:40Z</dcterms:created>
  <dcterms:modified xsi:type="dcterms:W3CDTF">2012-05-14T18:06:42Z</dcterms:modified>
</cp:coreProperties>
</file>