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DCB53-5838-4BE6-928F-9461EB1A8D4C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4B644-87A4-475E-B305-8B40B09DC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3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7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D87-9A73-453C-9014-4DC0FD4536BA}" type="datetime1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8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9D5F-BB8A-479C-8F68-DD59FEC5E685}" type="datetime1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86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225F-8160-4FC8-ABD4-E4802F29A333}" type="datetime1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7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8B3-94D9-4233-86D1-577F2AFFDD2A}" type="datetime1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5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F51D-9E6F-4729-9E0A-7D0B095A925C}" type="datetime1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49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FD49-D5B2-45DC-88FE-B9C989D88A55}" type="datetime1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3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5646-0076-4E0E-973B-498B6A45A8A7}" type="datetime1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0DEB-0ABF-4D64-AD91-AFFE53874AFB}" type="datetime1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1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24B0-2FF2-40E5-9846-49D46514C2EE}" type="datetime1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5926-5EE7-45F1-AD27-52E5B9963DAA}" type="datetime1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2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7E5B-6A53-4264-90FF-121C882E1B36}" type="datetime1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9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2189-3468-4A9E-AFDF-EF9391972AFF}" type="datetime1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907-0516-454E-BB26-B94F1AAC7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2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-429659" y="539827"/>
            <a:ext cx="8923663" cy="484742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60" b="11567"/>
          <a:stretch/>
        </p:blipFill>
        <p:spPr>
          <a:xfrm>
            <a:off x="4032173" y="3422416"/>
            <a:ext cx="5134406" cy="34750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2800" y="1011626"/>
            <a:ext cx="57121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Почему идет дождь </a:t>
            </a:r>
            <a:r>
              <a:rPr lang="en-US" sz="66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?</a:t>
            </a:r>
            <a:endParaRPr lang="ru-RU" sz="6600" b="1" dirty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800" y="3332869"/>
            <a:ext cx="345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ГБДОУ № </a:t>
            </a:r>
            <a:r>
              <a:rPr lang="ru-RU" sz="2000" smtClean="0">
                <a:solidFill>
                  <a:srgbClr val="00B0F0"/>
                </a:solidFill>
              </a:rPr>
              <a:t>85 </a:t>
            </a:r>
            <a:r>
              <a:rPr lang="ru-RU" sz="2000" smtClean="0">
                <a:solidFill>
                  <a:srgbClr val="00B0F0"/>
                </a:solidFill>
              </a:rPr>
              <a:t>Киб</a:t>
            </a:r>
            <a:r>
              <a:rPr lang="ru-RU" sz="2000" smtClean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О.Н.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61867" y="5962064"/>
            <a:ext cx="432506" cy="365125"/>
          </a:xfrm>
        </p:spPr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t>1</a:t>
            </a:fld>
            <a:endParaRPr lang="ru-RU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потом ручеек.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30" y="1356291"/>
            <a:ext cx="4278084" cy="457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 потом они вместе с ручейком снова попали в то же самое озеро.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829" y="1897618"/>
            <a:ext cx="5268685" cy="3946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7714"/>
            <a:ext cx="7886700" cy="1545771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Цели:</a:t>
            </a:r>
            <a:endParaRPr lang="ru-RU" sz="7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959429"/>
            <a:ext cx="7886700" cy="4130222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Познакомить детей с процессом круговорота воды в природе.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Знакомство с понятиями капля, дождь, облако, туча, озеро, лужа, ручей.</a:t>
            </a:r>
          </a:p>
          <a:p>
            <a:pPr marL="342900" indent="-342900">
              <a:buFontTx/>
              <a:buChar char="-"/>
            </a:pP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Жила-была маленькая капелька в одном огромном-преогромном 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озере. Вокруг плавали такие же маленькие капельки. Им было хорошо и весело вместе.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6" y="1805696"/>
            <a:ext cx="3145971" cy="3598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87" y="1905000"/>
            <a:ext cx="447616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Batang" pitchFamily="18" charset="-127"/>
              </a:rPr>
              <a:t>А сверху на них светило яркое солнышко.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  <a:ea typeface="Batang" pitchFamily="18" charset="-127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771" y="1965991"/>
            <a:ext cx="5344885" cy="3749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Капелька стала легкая-легкая, такая легкая, что полетела вверх прямо к солнышку.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086" y="2045243"/>
            <a:ext cx="5225143" cy="3863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Наверху она встретилась с другими бывшими капельками. Их было так много, что из них получилось целое огромное облако. 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035" y="2035630"/>
            <a:ext cx="6188999" cy="3679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3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Капелек становилось все больше и больше. Пока из легкого пушистого облака не получилась тяжелая серая туча. Она закрыла солнышко.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286" y="1874285"/>
            <a:ext cx="5159828" cy="4131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0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Капелькам стало холодно, они стали падать вниз одна за другой. Начался дождь, а потом и целый ливень!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0" y="2133600"/>
            <a:ext cx="3904265" cy="3733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942" y="2057400"/>
            <a:ext cx="3894353" cy="3842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Капелька летела, летела, пока не достигла земли. Там из капелек получилась целая лужа,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6" y="1828800"/>
            <a:ext cx="5556504" cy="4162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44c5f19aee541358911e23a1e57cf2cf1ad38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193</Words>
  <Application>Microsoft Office PowerPoint</Application>
  <PresentationFormat>On-screen Show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 Office</vt:lpstr>
      <vt:lpstr>PowerPoint Presentation</vt:lpstr>
      <vt:lpstr>Цели:</vt:lpstr>
      <vt:lpstr>Жила-была маленькая капелька в одном огромном-преогромном озере. Вокруг плавали такие же маленькие капельки. Им было хорошо и весело вместе.</vt:lpstr>
      <vt:lpstr>А сверху на них светило яркое солнышко.</vt:lpstr>
      <vt:lpstr>Капелька стала легкая-легкая, такая легкая, что полетела вверх прямо к солнышку.</vt:lpstr>
      <vt:lpstr>Наверху она встретилась с другими бывшими капельками. Их было так много, что из них получилось целое огромное облако. </vt:lpstr>
      <vt:lpstr>Капелек становилось все больше и больше. Пока из легкого пушистого облака не получилась тяжелая серая туча. Она закрыла солнышко.</vt:lpstr>
      <vt:lpstr>Капелькам стало холодно, они стали падать вниз одна за другой. Начался дождь, а потом и целый ливень!</vt:lpstr>
      <vt:lpstr>Капелька летела, летела, пока не достигла земли. Там из капелек получилась целая лужа,</vt:lpstr>
      <vt:lpstr>а потом ручеек.</vt:lpstr>
      <vt:lpstr>А потом они вместе с ручейком снова попали в то же самое озеро.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vaso</cp:lastModifiedBy>
  <cp:revision>11</cp:revision>
  <dcterms:created xsi:type="dcterms:W3CDTF">2013-06-20T13:52:17Z</dcterms:created>
  <dcterms:modified xsi:type="dcterms:W3CDTF">2014-03-25T17:43:55Z</dcterms:modified>
</cp:coreProperties>
</file>