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43" autoAdjust="0"/>
  </p:normalViewPr>
  <p:slideViewPr>
    <p:cSldViewPr>
      <p:cViewPr varScale="1">
        <p:scale>
          <a:sx n="78" d="100"/>
          <a:sy n="78" d="100"/>
        </p:scale>
        <p:origin x="-26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2A28B-7634-46F9-9196-1D51F4C7D93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E642-492E-4D71-AFA6-D4DDD27125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ic.academic.ru/dic.nsf/ogegova/1907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8856984" cy="664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84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142852"/>
            <a:ext cx="4143404" cy="6572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hlinkClick r:id="rId2"/>
              </a:rPr>
              <a:t>ПРОСВЕТИТЕЛЬ</a:t>
            </a:r>
            <a:r>
              <a:rPr lang="ru-RU" sz="3600" dirty="0" smtClean="0"/>
              <a:t> — ПРОСВЕТИТЕЛЬ, я, муж. (книжн.). Прогрессивный общественный деятель, распространитель передовых идей и знаний.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000" dirty="0" smtClean="0"/>
              <a:t>(толковый словарь Ожегова)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8" name="Содержимое 7" descr="pict1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2" y="500042"/>
            <a:ext cx="4286248" cy="578647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64405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В 1701 гг. по указу Петра открыта первая цифирная  школа.  Она представляла собой   один из подготовительных классов Школы математических и </a:t>
            </a:r>
            <a:r>
              <a:rPr lang="ru-RU" sz="3200" dirty="0" err="1" smtClean="0"/>
              <a:t>навигацких</a:t>
            </a:r>
            <a:r>
              <a:rPr lang="ru-RU" sz="3200" dirty="0" smtClean="0"/>
              <a:t> наук</a:t>
            </a:r>
            <a:r>
              <a:rPr lang="ru-RU" sz="3200" dirty="0"/>
              <a:t> </a:t>
            </a:r>
            <a:r>
              <a:rPr lang="ru-RU" sz="3200" dirty="0" smtClean="0"/>
              <a:t>в Москве, в котором учили счёту и началам арифметики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3" descr="grammat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747" y="1428736"/>
            <a:ext cx="4431253" cy="434262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86832" cy="4214842"/>
          </a:xfrm>
        </p:spPr>
        <p:txBody>
          <a:bodyPr>
            <a:normAutofit fontScale="90000"/>
          </a:bodyPr>
          <a:lstStyle/>
          <a:p>
            <a:r>
              <a:rPr lang="ru-RU" sz="2900" b="1" dirty="0"/>
              <a:t>Школа математических и </a:t>
            </a:r>
            <a:r>
              <a:rPr lang="ru-RU" sz="2900" b="1" dirty="0" err="1"/>
              <a:t>навигацких</a:t>
            </a:r>
            <a:r>
              <a:rPr lang="ru-RU" sz="2900" b="1" dirty="0"/>
              <a:t> наук</a:t>
            </a:r>
            <a:r>
              <a:rPr lang="ru-RU" sz="2900" dirty="0"/>
              <a:t>— </a:t>
            </a:r>
            <a:r>
              <a:rPr lang="ru-RU" sz="2900" dirty="0" smtClean="0"/>
              <a:t>военное </a:t>
            </a:r>
            <a:r>
              <a:rPr lang="ru-RU" sz="2900" dirty="0"/>
              <a:t>учебное заведение, сформированное в соответствии с </a:t>
            </a:r>
            <a:r>
              <a:rPr lang="ru-RU" sz="2900" dirty="0" smtClean="0"/>
              <a:t>указом </a:t>
            </a:r>
            <a:r>
              <a:rPr lang="ru-RU" sz="2900" dirty="0"/>
              <a:t>Петра Первого, от 21 января 1701 года, готовившее специалистов офицеров артиллерии и военных инженеров для армии и флота, судоводителей (штурманов), геодезистов и других специалистов для вооружённых сил. Предтеча и предшественник современной системы инженерно-технического образования России.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Содержимое 8" descr="255px-RR5111-0090R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02" y="3214686"/>
            <a:ext cx="3571900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01122" cy="32861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200" i="1" dirty="0" smtClean="0"/>
              <a:t>основным контингентом цифирных школ стали солдатские дети и дети приказных, а часть школ пришлось закрыть. Уже после смерти Петра, в 1732 г., возникли гарнизонные школы, дававшие не только начальное военное, но и начальное математическое и инженерное образование. Часть духовных («архиерейских») школ расширили свой курс за счет «средних» и «высших» классов и стали именоваться «семинариями». В них, кроме грамоты, изучались грамматика, риторика, философия и богословие.</a:t>
            </a:r>
            <a:endParaRPr lang="ru-RU" sz="2200" i="1" dirty="0"/>
          </a:p>
        </p:txBody>
      </p:sp>
      <p:pic>
        <p:nvPicPr>
          <p:cNvPr id="6" name="Содержимое 5" descr="grammat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574" y="3357562"/>
            <a:ext cx="6436268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162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ПРОСВЕТИТЕЛЬ — ПРОСВЕТИТЕЛЬ, я, муж. (книжн.). Прогрессивный общественный деятель, распространитель передовых идей и знаний.  (толковый словарь Ожегова) </vt:lpstr>
      <vt:lpstr>В 1701 гг. по указу Петра открыта первая цифирная  школа.  Она представляла собой   один из подготовительных классов Школы математических и навигацких наук в Москве, в котором учили счёту и началам арифметики.</vt:lpstr>
      <vt:lpstr>Школа математических и навигацких наук— военное учебное заведение, сформированное в соответствии с указом Петра Первого, от 21 января 1701 года, готовившее специалистов офицеров артиллерии и военных инженеров для армии и флота, судоводителей (штурманов), геодезистов и других специалистов для вооружённых сил. Предтеча и предшественник современной системы инженерно-технического образования России.  </vt:lpstr>
      <vt:lpstr>основным контингентом цифирных школ стали солдатские дети и дети приказных, а часть школ пришлось закрыть. Уже после смерти Петра, в 1732 г., возникли гарнизонные школы, дававшие не только начальное военное, но и начальное математическое и инженерное образование. Часть духовных («архиерейских») школ расширили свой курс за счет «средних» и «высших» классов и стали именоваться «семинариями». В них, кроме грамоты, изучались грамматика, риторика, философия и богословие.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 Великий как просветитель России  </dc:title>
  <dc:creator>User</dc:creator>
  <cp:lastModifiedBy>Мама</cp:lastModifiedBy>
  <cp:revision>14</cp:revision>
  <dcterms:created xsi:type="dcterms:W3CDTF">2011-11-30T13:10:55Z</dcterms:created>
  <dcterms:modified xsi:type="dcterms:W3CDTF">2012-12-12T21:56:07Z</dcterms:modified>
</cp:coreProperties>
</file>