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E59EA-43F1-4E2D-80DE-5AACA71C4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7C293-E7B6-4539-AC25-7D246B43E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646BC-3BDB-4C47-B7AB-75FCA931C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0D14F-4363-47FA-878A-6EB37FB4D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64AB1-8F40-4B3D-A5BA-5ED509297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1EE00-08A7-4FEE-946E-C49F668FF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0BC55-EA73-4A2C-9E74-1D0B5C250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C09E5-C839-4132-8426-5B35F661F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AE94D-835A-4A65-BC52-DF96BB35D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E06F3-40E5-416F-9584-0DBB4F4F3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A3AA-47AE-4D79-B653-D86C2E778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4C157C-B011-48E2-9F20-DFFD0C5B0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73;&#1072;&#1091;&#1090;&#1082;&#1072;%20&#8211;%20&#1085;&#1077;&#1073;&#1086;&#1083;&#1100;&#1096;&#1086;&#1081;%20&#1089;&#1084;&#1077;&#1096;&#1085;&#1086;&#1081;%20&#1089;&#1090;&#1080;&#1096;&#1086;&#1082;%20-%20&#1087;&#1077;&#1089;&#1077;&#1085;&#1082;&#1072;.ppt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500063"/>
            <a:ext cx="7772400" cy="2643187"/>
          </a:xfrm>
        </p:spPr>
        <p:txBody>
          <a:bodyPr/>
          <a:lstStyle/>
          <a:p>
            <a:pPr eaLnBrk="1" hangingPunct="1"/>
            <a:r>
              <a:rPr lang="ru-RU" sz="4000" smtClean="0"/>
              <a:t>Путешествие </a:t>
            </a:r>
            <a:br>
              <a:rPr lang="ru-RU" sz="4000" smtClean="0"/>
            </a:br>
            <a:r>
              <a:rPr lang="ru-RU" sz="4000" smtClean="0"/>
              <a:t>в страну  «Фольклор»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71813"/>
            <a:ext cx="6400800" cy="142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200" smtClean="0"/>
          </a:p>
        </p:txBody>
      </p:sp>
      <p:pic>
        <p:nvPicPr>
          <p:cNvPr id="2052" name="Рисунок 3" descr="сканирование0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3071813"/>
            <a:ext cx="5500688" cy="3429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Назовите время года, когда  празднуют праздник Пасхи?</a:t>
            </a:r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весна</a:t>
            </a:r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hlinkClick r:id="rId2" action="ppaction://hlinksldjump"/>
              </a:rPr>
              <a:t>В меню</a:t>
            </a:r>
            <a:endParaRPr lang="ru-RU" sz="3600" smtClean="0"/>
          </a:p>
        </p:txBody>
      </p:sp>
      <p:pic>
        <p:nvPicPr>
          <p:cNvPr id="11268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Какой обряд совершают люди в праздник Крещения, несмотря на лютые морозы?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Купание в проруби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hlinkClick r:id="rId2" action="ppaction://hlinksldjump"/>
              </a:rPr>
              <a:t>В меню</a:t>
            </a:r>
            <a:endParaRPr lang="ru-RU" dirty="0" smtClean="0"/>
          </a:p>
        </p:txBody>
      </p:sp>
      <p:pic>
        <p:nvPicPr>
          <p:cNvPr id="12292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5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Вокруг какого священного дерева объезжал свадебный поезд наших предков?</a:t>
            </a:r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дуб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13316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dirty="0" smtClean="0"/>
              <a:t>Миски, ковши, крынки – что это?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</a:t>
            </a:r>
            <a:r>
              <a:rPr lang="ru-RU" sz="3600" dirty="0" smtClean="0"/>
              <a:t>посуда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hlink"/>
                </a:solidFill>
                <a:hlinkClick r:id="rId2" action="ppaction://hlinksldjump"/>
              </a:rPr>
              <a:t>В меню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pic>
        <p:nvPicPr>
          <p:cNvPr id="14340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Посватавшись к девушке, жених обязательно дарил ей изделие собственной работы, которое она брала с собой на посиделки. Что это?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000" smtClean="0"/>
              <a:t>прялка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15364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 какое время года мастера делали заготовку бересты?</a:t>
            </a:r>
          </a:p>
          <a:p>
            <a:pPr eaLnBrk="1" hangingPunct="1"/>
            <a:endParaRPr lang="ru-RU" sz="3600" smtClean="0"/>
          </a:p>
          <a:p>
            <a:pPr eaLnBrk="1" hangingPunct="1">
              <a:buFontTx/>
              <a:buNone/>
            </a:pPr>
            <a:r>
              <a:rPr lang="ru-RU" sz="3600" smtClean="0"/>
              <a:t>Весной, во </a:t>
            </a:r>
          </a:p>
          <a:p>
            <a:pPr eaLnBrk="1" hangingPunct="1">
              <a:buFontTx/>
              <a:buNone/>
            </a:pPr>
            <a:r>
              <a:rPr lang="ru-RU" sz="3600" smtClean="0"/>
              <a:t>время сокодвижения</a:t>
            </a:r>
          </a:p>
          <a:p>
            <a:pPr eaLnBrk="1" hangingPunct="1"/>
            <a:endParaRPr lang="ru-RU" sz="3600" smtClean="0"/>
          </a:p>
          <a:p>
            <a:pPr eaLnBrk="1" hangingPunct="1"/>
            <a:r>
              <a:rPr lang="ru-RU" sz="3600" smtClean="0">
                <a:hlinkClick r:id="rId2" action="ppaction://hlinksldjump"/>
              </a:rPr>
              <a:t>В меню</a:t>
            </a:r>
            <a:endParaRPr lang="ru-RU" sz="3600" smtClean="0"/>
          </a:p>
        </p:txBody>
      </p:sp>
      <p:pic>
        <p:nvPicPr>
          <p:cNvPr id="16388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3284538"/>
            <a:ext cx="288131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smtClean="0"/>
              <a:t>Что такое кокошник?</a:t>
            </a:r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Женский головной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убор</a:t>
            </a:r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hlinkClick r:id="rId2" action="ppaction://hlinksldjump"/>
              </a:rPr>
              <a:t>В меню</a:t>
            </a:r>
            <a:endParaRPr lang="ru-RU" sz="3600" smtClean="0"/>
          </a:p>
        </p:txBody>
      </p:sp>
      <p:pic>
        <p:nvPicPr>
          <p:cNvPr id="17412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Какие самые популярные изделия русских умельцев из бересты и лыка? </a:t>
            </a:r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Лапти, кузов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18436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Без какого продукта невозможен обед на Руси?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хлеб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19460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Назовите самое главное угощение во время древнерусского праздника Масленицы.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блины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20484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6"/>
        </p:xfrm>
        <a:graphic>
          <a:graphicData uri="http://schemas.openxmlformats.org/drawingml/2006/table">
            <a:tbl>
              <a:tblPr/>
              <a:tblGrid>
                <a:gridCol w="3635375"/>
                <a:gridCol w="958850"/>
                <a:gridCol w="960438"/>
                <a:gridCol w="892175"/>
                <a:gridCol w="882672"/>
                <a:gridCol w="90009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Музыкальный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1</a:t>
                      </a: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" action="ppaction://hlinksldjump"/>
                        </a:rPr>
                        <a:t>2</a:t>
                      </a: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" action="ppaction://hlinksldjump"/>
                        </a:rPr>
                        <a:t>3</a:t>
                      </a: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" action="ppaction://hlinksldjump"/>
                        </a:rPr>
                        <a:t>4</a:t>
                      </a: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 action="ppaction://hlinksldjump"/>
                        </a:rPr>
                        <a:t>5</a:t>
                      </a: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Народные праздники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 action="ppaction://hlinksldjump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 action="ppaction://hlinksldjump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 action="ppaction://hlinksldjump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 action="ppaction://hlinksldjump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 action="ppaction://hlinksldjump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Народное искусство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2" action="ppaction://hlinksldjump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3" action="ppaction://hlinksldjump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 action="ppaction://hlinksldjump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5" action="ppaction://hlinksldjump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6" action="ppaction://hlinksldjump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Русская кухня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 action="ppaction://hlinksldjump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8" action="ppaction://hlinksldjump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9" action="ppaction://hlinksldjump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0" action="ppaction://hlinksldjump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1" action="ppaction://hlinksldjump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Быт русского народа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2" action="ppaction://hlinksldjump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3" action="ppaction://hlinksldjump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4" action="ppaction://hlinksldjump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5" action="ppaction://hlinksldjump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6" action="ppaction://hlinksldjump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Пословицы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7" action="ppaction://hlinksldjump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8" action="ppaction://hlinksldjump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29" action="ppaction://hlinksldjump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0" action="ppaction://hlinksldjump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1" action="ppaction://hlinksldjump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25" name="Rectangle 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" name="Стрелка вправо с вырезом 4">
            <a:hlinkClick r:id="rId32" action="ppaction://hlinksldjump"/>
          </p:cNvPr>
          <p:cNvSpPr/>
          <p:nvPr/>
        </p:nvSpPr>
        <p:spPr>
          <a:xfrm>
            <a:off x="7358082" y="6143644"/>
            <a:ext cx="1571636" cy="714356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Что такое студень?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холодец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>
                <a:hlinkClick r:id="rId2" action="ppaction://hlinksldjump"/>
              </a:rPr>
              <a:t>В меню</a:t>
            </a:r>
            <a:endParaRPr lang="ru-RU" dirty="0" smtClean="0"/>
          </a:p>
        </p:txBody>
      </p:sp>
      <p:pic>
        <p:nvPicPr>
          <p:cNvPr id="21508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Что такое курник?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Пирог с куриным мясом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22532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Какое блюдо солят трижды?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пельмени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23556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Дуга с выемкой на концах.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Коромысло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hlinkClick r:id="rId2" action="ppaction://hlinksldjump"/>
              </a:rPr>
              <a:t>В меню</a:t>
            </a:r>
            <a:endParaRPr lang="ru-RU" dirty="0" smtClean="0"/>
          </a:p>
        </p:txBody>
      </p:sp>
      <p:pic>
        <p:nvPicPr>
          <p:cNvPr id="24580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Какая обувь была самой распространённой в Древней Руси?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лапти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25604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Как в доме называется место для гостей, где стоят стол, скамейки и висят иконы.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Красный угол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>
                <a:hlinkClick r:id="rId2" action="ppaction://hlinksldjump"/>
              </a:rPr>
              <a:t>В меню</a:t>
            </a:r>
            <a:endParaRPr lang="ru-RU" dirty="0" smtClean="0"/>
          </a:p>
        </p:txBody>
      </p:sp>
      <p:pic>
        <p:nvPicPr>
          <p:cNvPr id="26628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Что называли «глазами» дома?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Окна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/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27652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Любимое узорчатое деревянное завершение крыши русской избы.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конёк</a:t>
            </a:r>
          </a:p>
          <a:p>
            <a:pPr eaLnBrk="1" hangingPunct="1"/>
            <a:r>
              <a:rPr lang="ru-RU" smtClean="0">
                <a:hlinkClick r:id="rId2" action="ppaction://hlinksldjump"/>
              </a:rPr>
              <a:t>В меню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28676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 волками жить …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по волчьи выть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29700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Язык до Киева …</a:t>
            </a:r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доведёт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30724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Как называется русский трёхструнный щипковый инструмент?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балалайка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4000" smtClean="0"/>
          </a:p>
          <a:p>
            <a:pPr eaLnBrk="1" hangingPunct="1">
              <a:lnSpc>
                <a:spcPct val="90000"/>
              </a:lnSpc>
            </a:pPr>
            <a:r>
              <a:rPr lang="ru-RU" sz="4000" smtClean="0">
                <a:hlinkClick r:id="rId2" action="ppaction://hlinksldjump"/>
              </a:rPr>
              <a:t>В меню</a:t>
            </a:r>
            <a:endParaRPr lang="ru-RU" sz="4000" smtClean="0"/>
          </a:p>
        </p:txBody>
      </p:sp>
      <p:pic>
        <p:nvPicPr>
          <p:cNvPr id="4100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7175" y="3644900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55650" y="393382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Яйца курицу …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не учат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hlinkClick r:id="rId2" action="ppaction://hlinksldjump"/>
              </a:rPr>
              <a:t>В меню</a:t>
            </a:r>
            <a:endParaRPr lang="ru-RU" smtClean="0"/>
          </a:p>
        </p:txBody>
      </p:sp>
      <p:pic>
        <p:nvPicPr>
          <p:cNvPr id="31748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4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 Делу  -  время, ….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потехе - час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hlinkClick r:id="rId2" action="ppaction://hlinksldjump"/>
              </a:rPr>
              <a:t>В меню</a:t>
            </a:r>
            <a:endParaRPr lang="ru-RU" sz="2800" smtClean="0"/>
          </a:p>
        </p:txBody>
      </p:sp>
      <p:pic>
        <p:nvPicPr>
          <p:cNvPr id="32772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5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 Шила в мешке ….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 не  утаишь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>
                <a:hlinkClick r:id="rId2" action="ppaction://hlinksldjump"/>
              </a:rPr>
              <a:t>В меню</a:t>
            </a:r>
            <a:endParaRPr lang="ru-RU" sz="2800" smtClean="0"/>
          </a:p>
        </p:txBody>
      </p:sp>
      <p:pic>
        <p:nvPicPr>
          <p:cNvPr id="33796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pres?slideindex=1&amp;slidetitle="/>
          </p:cNvPr>
          <p:cNvSpPr txBox="1"/>
          <p:nvPr/>
        </p:nvSpPr>
        <p:spPr>
          <a:xfrm>
            <a:off x="1000100" y="2285992"/>
            <a:ext cx="6643734" cy="2308324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FFFF00"/>
                </a:solidFill>
                <a:latin typeface="Constantia" pitchFamily="18" charset="0"/>
              </a:rPr>
              <a:t>Жанры фольклора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Каким музыкальным инструментом владел Садко?</a:t>
            </a:r>
          </a:p>
          <a:p>
            <a:pPr eaLnBrk="1" hangingPunct="1"/>
            <a:endParaRPr lang="ru-RU" sz="3600" smtClean="0"/>
          </a:p>
          <a:p>
            <a:pPr eaLnBrk="1" hangingPunct="1"/>
            <a:endParaRPr lang="ru-RU" sz="3600" smtClean="0"/>
          </a:p>
          <a:p>
            <a:pPr eaLnBrk="1" hangingPunct="1">
              <a:buFontTx/>
              <a:buNone/>
            </a:pPr>
            <a:r>
              <a:rPr lang="ru-RU" sz="3600" smtClean="0"/>
              <a:t>гусли</a:t>
            </a:r>
          </a:p>
          <a:p>
            <a:pPr eaLnBrk="1" hangingPunct="1"/>
            <a:endParaRPr lang="ru-RU" sz="3600" smtClean="0"/>
          </a:p>
          <a:p>
            <a:pPr eaLnBrk="1" hangingPunct="1"/>
            <a:r>
              <a:rPr lang="ru-RU" sz="3600" smtClean="0">
                <a:hlinkClick r:id="rId2" action="ppaction://hlinksldjump"/>
              </a:rPr>
              <a:t>В меню</a:t>
            </a:r>
            <a:endParaRPr lang="ru-RU" sz="3600" smtClean="0"/>
          </a:p>
        </p:txBody>
      </p:sp>
      <p:pic>
        <p:nvPicPr>
          <p:cNvPr id="5124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Как называли человека, исполнявшего музыку на церковных колоколах?</a:t>
            </a:r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звонарь</a:t>
            </a:r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hlinkClick r:id="rId2" action="ppaction://hlinksldjump"/>
              </a:rPr>
              <a:t>В меню</a:t>
            </a:r>
            <a:endParaRPr lang="ru-RU" sz="3600" smtClean="0"/>
          </a:p>
        </p:txBody>
      </p:sp>
      <p:pic>
        <p:nvPicPr>
          <p:cNvPr id="6148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 называется короткая, чаще быстрая песенка; самый популярный жанр русской народной песни?</a:t>
            </a:r>
          </a:p>
          <a:p>
            <a:pPr eaLnBrk="1" hangingPunct="1"/>
            <a:endParaRPr lang="ru-RU" sz="4400" smtClean="0"/>
          </a:p>
          <a:p>
            <a:pPr eaLnBrk="1" hangingPunct="1">
              <a:buFontTx/>
              <a:buNone/>
            </a:pPr>
            <a:r>
              <a:rPr lang="ru-RU" sz="4400" smtClean="0"/>
              <a:t>частушка</a:t>
            </a:r>
          </a:p>
          <a:p>
            <a:pPr eaLnBrk="1" hangingPunct="1"/>
            <a:r>
              <a:rPr lang="ru-RU" sz="4400" smtClean="0">
                <a:hlinkClick r:id="rId2" action="ppaction://hlinksldjump"/>
              </a:rPr>
              <a:t>В меню</a:t>
            </a:r>
            <a:endParaRPr lang="ru-RU" sz="4400" smtClean="0"/>
          </a:p>
        </p:txBody>
      </p:sp>
      <p:pic>
        <p:nvPicPr>
          <p:cNvPr id="7172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Необычный музыкальный инструмент, похожий на дудочку, заимствованный у рогатого скота?</a:t>
            </a:r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рожок</a:t>
            </a:r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hlinkClick r:id="rId2" action="ppaction://hlinksldjump"/>
              </a:rPr>
              <a:t>В меню</a:t>
            </a:r>
            <a:endParaRPr lang="ru-RU" sz="3600" smtClean="0"/>
          </a:p>
        </p:txBody>
      </p:sp>
      <p:pic>
        <p:nvPicPr>
          <p:cNvPr id="8196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Когда православный народ отмечает религиозный праздник Рождество?</a:t>
            </a:r>
          </a:p>
          <a:p>
            <a:pPr eaLnBrk="1" hangingPunct="1">
              <a:lnSpc>
                <a:spcPct val="90000"/>
              </a:lnSpc>
            </a:pPr>
            <a:endParaRPr lang="ru-RU" sz="4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4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000" dirty="0" smtClean="0"/>
              <a:t>7 января</a:t>
            </a:r>
          </a:p>
          <a:p>
            <a:pPr eaLnBrk="1" hangingPunct="1">
              <a:lnSpc>
                <a:spcPct val="90000"/>
              </a:lnSpc>
            </a:pPr>
            <a:endParaRPr lang="ru-RU" sz="4000" dirty="0" smtClean="0"/>
          </a:p>
          <a:p>
            <a:pPr eaLnBrk="1" hangingPunct="1">
              <a:lnSpc>
                <a:spcPct val="90000"/>
              </a:lnSpc>
            </a:pPr>
            <a:r>
              <a:rPr lang="ru-RU" sz="4000" dirty="0" smtClean="0">
                <a:hlinkClick r:id="rId2" action="ppaction://hlinksldjump"/>
              </a:rPr>
              <a:t>В меню</a:t>
            </a:r>
            <a:endParaRPr lang="ru-RU" sz="4000" dirty="0" smtClean="0"/>
          </a:p>
        </p:txBody>
      </p:sp>
      <p:pic>
        <p:nvPicPr>
          <p:cNvPr id="9220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На какой праздник ,по народному поверью, расцветает  волшебный цветок папоротника?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В ночь на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 Ивана Купала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hlinkClick r:id="rId2" action="ppaction://hlinksldjump"/>
              </a:rPr>
              <a:t>В меню</a:t>
            </a:r>
            <a:endParaRPr lang="ru-RU" sz="3600" smtClean="0"/>
          </a:p>
        </p:txBody>
      </p:sp>
      <p:pic>
        <p:nvPicPr>
          <p:cNvPr id="10244" name="Picture 4" descr="cdc843f696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284538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460</Words>
  <Application>Microsoft Office PowerPoint</Application>
  <PresentationFormat>Экран (4:3)</PresentationFormat>
  <Paragraphs>264</Paragraphs>
  <Slides>33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Оформление по умолчанию</vt:lpstr>
      <vt:lpstr>Путешествие  в страну  «Фольклор»</vt:lpstr>
      <vt:lpstr>Слайд 2</vt:lpstr>
      <vt:lpstr>1</vt:lpstr>
      <vt:lpstr>2</vt:lpstr>
      <vt:lpstr>3</vt:lpstr>
      <vt:lpstr>4</vt:lpstr>
      <vt:lpstr>5</vt:lpstr>
      <vt:lpstr>1</vt:lpstr>
      <vt:lpstr>2</vt:lpstr>
      <vt:lpstr>3</vt:lpstr>
      <vt:lpstr>4</vt:lpstr>
      <vt:lpstr>5</vt:lpstr>
      <vt:lpstr>1</vt:lpstr>
      <vt:lpstr>2</vt:lpstr>
      <vt:lpstr>3</vt:lpstr>
      <vt:lpstr>4</vt:lpstr>
      <vt:lpstr>5</vt:lpstr>
      <vt:lpstr>1</vt:lpstr>
      <vt:lpstr>2</vt:lpstr>
      <vt:lpstr>3</vt:lpstr>
      <vt:lpstr>4</vt:lpstr>
      <vt:lpstr>5</vt:lpstr>
      <vt:lpstr>1</vt:lpstr>
      <vt:lpstr>2</vt:lpstr>
      <vt:lpstr>3</vt:lpstr>
      <vt:lpstr>4</vt:lpstr>
      <vt:lpstr>5</vt:lpstr>
      <vt:lpstr>1</vt:lpstr>
      <vt:lpstr>2</vt:lpstr>
      <vt:lpstr>3</vt:lpstr>
      <vt:lpstr>4</vt:lpstr>
      <vt:lpstr>5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 по страницам русского фольклора</dc:title>
  <dc:creator>Вова</dc:creator>
  <cp:lastModifiedBy>DNA7 X64</cp:lastModifiedBy>
  <cp:revision>34</cp:revision>
  <dcterms:created xsi:type="dcterms:W3CDTF">2010-12-12T07:23:45Z</dcterms:created>
  <dcterms:modified xsi:type="dcterms:W3CDTF">2015-04-21T18:03:17Z</dcterms:modified>
</cp:coreProperties>
</file>