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7" r:id="rId4"/>
    <p:sldId id="258" r:id="rId5"/>
    <p:sldId id="270" r:id="rId6"/>
    <p:sldId id="259" r:id="rId7"/>
    <p:sldId id="260" r:id="rId8"/>
    <p:sldId id="261" r:id="rId9"/>
    <p:sldId id="272" r:id="rId10"/>
    <p:sldId id="269" r:id="rId11"/>
    <p:sldId id="262" r:id="rId12"/>
    <p:sldId id="263" r:id="rId13"/>
    <p:sldId id="266" r:id="rId14"/>
    <p:sldId id="264" r:id="rId15"/>
    <p:sldId id="268" r:id="rId16"/>
    <p:sldId id="265" r:id="rId17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27038" indent="-2159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2938" indent="-212725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58838" indent="-212725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4738" indent="-214313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8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/>
          </a:p>
        </p:txBody>
      </p:sp>
      <p:sp>
        <p:nvSpPr>
          <p:cNvPr id="14341" name="Rectangle 4"/>
          <p:cNvSpPr>
            <a:spLocks noGrp="1" noRo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709689E-16F6-43B4-8476-590906C01B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5BDFFB-E20A-4CED-AE20-E54C6EFD68D5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163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D6CF9B-B78A-44B9-89E6-98DB2329A38A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389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2BFEF4-FED3-4222-80CE-1A68FF5FDCC5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1987" name="Rectangle 1"/>
          <p:cNvSpPr txBox="1">
            <a:spLocks noGrp="1" noRot="1" noChangeArrowheads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180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5A6782-A7A5-477C-96B3-0FC0D454431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194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921E60-FDEC-4407-A7C6-1B51CF587D61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215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16F2E8-315B-4BD1-9C39-4DC1A6A73CCA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245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98B9CC-1201-4F6A-B5A8-A98F9D7E4054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AFF7DB-EB29-46E6-823C-E68521CD532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286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6BBFDB-8BF1-44D5-8A5F-99C7F376C019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30724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782222-CB8F-4C63-8B71-7200403DF31D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337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5E1B78-B046-45EF-ACC2-0A78D9D76F9B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/>
          </a:p>
        </p:txBody>
      </p:sp>
      <p:sp>
        <p:nvSpPr>
          <p:cNvPr id="358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85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B435A-BE2C-4C58-8D9C-0D44850D7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8591C-4F96-40B6-BE97-93871D381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47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47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371E3-3045-40AD-B983-7405F6885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571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27CB-C959-4FCA-9831-A2DBF5DC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34B7-8443-427B-BA12-4BF2044864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4BFAE-6C2B-4B42-BB19-77281F97E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4E64-5AC3-4F5E-BA69-1EDE3E4F1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B92-F93B-4526-9D52-BB3E4F74D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F1A1E-CDFF-4BEC-B473-FA14A9540B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04BAF-916A-4D21-A956-97B986FA59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AFA2-60AC-41C6-BFB7-D20B63543B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C0ED-C74F-46DF-A3CD-1141F2FF1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080625" cy="845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D0912461-3281-41CA-9C24-2DDBA13E1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5pPr>
      <a:lvl6pPr marL="457200"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6pPr>
      <a:lvl7pPr marL="914400"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7pPr>
      <a:lvl8pPr marL="1371600"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8pPr>
      <a:lvl9pPr marL="1828800"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</a:defRPr>
      </a:lvl9pPr>
    </p:titleStyle>
    <p:bodyStyle>
      <a:lvl1pPr marL="427038" indent="-322263" algn="l" defTabSz="449263" rtl="0" eaLnBrk="0" fontAlgn="base" hangingPunct="0">
        <a:lnSpc>
          <a:spcPct val="76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58838" indent="-285750" algn="l" defTabSz="449263" rtl="0" eaLnBrk="0" fontAlgn="base" hangingPunct="0">
        <a:lnSpc>
          <a:spcPct val="76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</a:defRPr>
      </a:lvl2pPr>
      <a:lvl3pPr marL="1290638" indent="-212725" algn="l" defTabSz="449263" rtl="0" eaLnBrk="0" fontAlgn="base" hangingPunct="0">
        <a:lnSpc>
          <a:spcPct val="76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</a:defRPr>
      </a:lvl3pPr>
      <a:lvl4pPr marL="1722438" indent="-211138" algn="l" defTabSz="449263" rtl="0" eaLnBrk="0" fontAlgn="base" hangingPunct="0">
        <a:lnSpc>
          <a:spcPct val="76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</a:defRPr>
      </a:lvl4pPr>
      <a:lvl5pPr marL="2154238" indent="-212725" algn="l" defTabSz="449263" rtl="0" eaLnBrk="0" fontAlgn="base" hangingPunct="0">
        <a:lnSpc>
          <a:spcPct val="7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5pPr>
      <a:lvl6pPr marL="2611438" indent="-212725" algn="l" defTabSz="449263" rtl="0" fontAlgn="base" hangingPunct="0">
        <a:lnSpc>
          <a:spcPct val="7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68638" indent="-212725" algn="l" defTabSz="449263" rtl="0" fontAlgn="base" hangingPunct="0">
        <a:lnSpc>
          <a:spcPct val="7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5838" indent="-212725" algn="l" defTabSz="449263" rtl="0" fontAlgn="base" hangingPunct="0">
        <a:lnSpc>
          <a:spcPct val="7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3038" indent="-212725" algn="l" defTabSz="449263" rtl="0" fontAlgn="base" hangingPunct="0">
        <a:lnSpc>
          <a:spcPct val="7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\&#1092;&#1091;&#1085;&#1090;&#1080;&#1082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4;&#1086;&#1081;%20&#1087;&#1072;&#1087;&#1072;.p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&#1052;&#1086;&#1081;%20&#1076;&#1077;&#1076;&#1091;&#1096;&#1082;&#1082;&#1072;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\&#1072;&#1083;&#1077;&#1096;&#1072;%20&#1087;&#1086;&#1087;&#1086;&#1074;&#1080;&#1095;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91;&#1088;&#1086;&#1082;\&#1076;&#1086;&#1088;&#1086;&#1075;&#1072;%20&#1076;&#1086;&#1073;&#1088;&#1072;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\&#1087;&#1072;&#1088;&#1086;&#1074;&#1086;&#1079;&#1080;&#1082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339975"/>
            <a:ext cx="9072563" cy="1265238"/>
          </a:xfrm>
        </p:spPr>
        <p:txBody>
          <a:bodyPr/>
          <a:lstStyle/>
          <a:p>
            <a:pPr eaLnBrk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smtClean="0"/>
              <a:t>Пут</a:t>
            </a:r>
            <a:r>
              <a:rPr lang="ru-RU" sz="5400" b="1" smtClean="0"/>
              <a:t>ь</a:t>
            </a:r>
            <a:r>
              <a:rPr lang="en-GB" sz="5400" b="1" smtClean="0"/>
              <a:t>-дорог</a:t>
            </a:r>
            <a:r>
              <a:rPr lang="ru-RU" sz="5400" b="1" smtClean="0"/>
              <a:t>а</a:t>
            </a:r>
            <a:endParaRPr lang="en-GB" sz="5400" b="1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6725" y="2119313"/>
            <a:ext cx="9072563" cy="4541837"/>
          </a:xfrm>
        </p:spPr>
        <p:txBody>
          <a:bodyPr anchor="ctr"/>
          <a:lstStyle/>
          <a:p>
            <a:pPr marL="0" indent="0" algn="ctr" eaLnBrk="1">
              <a:lnSpc>
                <a:spcPct val="87000"/>
              </a:lnSpc>
              <a:spcAft>
                <a:spcPct val="0"/>
              </a:spcAft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 i="1" smtClean="0">
                <a:solidFill>
                  <a:srgbClr val="2300DC"/>
                </a:solidFill>
              </a:rPr>
              <a:t>Дорога жизни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фунтик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66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20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208213"/>
            <a:ext cx="9070975" cy="625475"/>
          </a:xfrm>
        </p:spPr>
        <p:txBody>
          <a:bodyPr/>
          <a:lstStyle/>
          <a:p>
            <a:pPr eaLnBrk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Невидимые пути-дороги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901825"/>
            <a:ext cx="9070975" cy="4902200"/>
          </a:xfrm>
        </p:spPr>
        <p:txBody>
          <a:bodyPr anchor="ctr"/>
          <a:lstStyle/>
          <a:p>
            <a:pPr marL="860425" lvl="4" indent="400050" eaLnBrk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</a:pPr>
            <a:r>
              <a:rPr lang="ru-RU" sz="3200" smtClean="0">
                <a:solidFill>
                  <a:schemeClr val="accent2"/>
                </a:solidFill>
                <a:hlinkClick r:id="rId3" action="ppaction://hlinkpres?slideindex=1&amp;slidetitle="/>
              </a:rPr>
              <a:t>Работа</a:t>
            </a:r>
            <a:r>
              <a:rPr lang="ru-RU" sz="3200" smtClean="0">
                <a:solidFill>
                  <a:schemeClr val="accent2"/>
                </a:solidFill>
              </a:rPr>
              <a:t> </a:t>
            </a:r>
            <a:r>
              <a:rPr lang="en-US" sz="3200" smtClean="0">
                <a:solidFill>
                  <a:schemeClr val="accent2"/>
                </a:solidFill>
              </a:rPr>
              <a:t> </a:t>
            </a:r>
            <a:r>
              <a:rPr lang="ru-RU" sz="3200" smtClean="0">
                <a:solidFill>
                  <a:schemeClr val="accent2"/>
                </a:solidFill>
              </a:rPr>
              <a:t>Чезгановой Ксении</a:t>
            </a:r>
          </a:p>
          <a:p>
            <a:pPr marL="860425" lvl="4" indent="400050" eaLnBrk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</a:pPr>
            <a:endParaRPr lang="ru-RU" sz="3200" smtClean="0">
              <a:solidFill>
                <a:schemeClr val="accent2"/>
              </a:solidFill>
            </a:endParaRPr>
          </a:p>
          <a:p>
            <a:pPr marL="860425" lvl="4" indent="400050" eaLnBrk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</a:pPr>
            <a:r>
              <a:rPr lang="ru-RU" sz="3200" smtClean="0">
                <a:solidFill>
                  <a:schemeClr val="accent2"/>
                </a:solidFill>
                <a:hlinkClick r:id="rId4" action="ppaction://hlinkpres?slideindex=1&amp;slidetitle="/>
              </a:rPr>
              <a:t>Работа</a:t>
            </a:r>
            <a:r>
              <a:rPr lang="ru-RU" sz="3200" smtClean="0">
                <a:solidFill>
                  <a:schemeClr val="accent2"/>
                </a:solidFill>
              </a:rPr>
              <a:t> Демошина Егора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4750"/>
          </a:xfrm>
        </p:spPr>
        <p:txBody>
          <a:bodyPr/>
          <a:lstStyle/>
          <a:p>
            <a:pPr eaLnBrk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Выбор пути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851025"/>
            <a:ext cx="9070975" cy="4902200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619250"/>
            <a:ext cx="864076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алеша попович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0" fill="hold"/>
                                        <p:tgtEl>
                                          <p:spTgt spid="45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5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262063"/>
          </a:xfrm>
        </p:spPr>
        <p:txBody>
          <a:bodyPr/>
          <a:lstStyle/>
          <a:p>
            <a:pPr eaLnBrk="1"/>
            <a:endParaRPr lang="ru-RU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91100"/>
          </a:xfrm>
        </p:spPr>
        <p:txBody>
          <a:bodyPr/>
          <a:lstStyle/>
          <a:p>
            <a:pPr marL="3324225" lvl="3" indent="-750888" eaLnBrk="1">
              <a:lnSpc>
                <a:spcPct val="87000"/>
              </a:lnSpc>
              <a:buSzPct val="100000"/>
              <a:buFont typeface="Symbol" pitchFamily="18" charset="2"/>
              <a:buNone/>
            </a:pPr>
            <a:r>
              <a:rPr lang="en-GB" smtClean="0">
                <a:solidFill>
                  <a:srgbClr val="800000"/>
                </a:solidFill>
              </a:rPr>
              <a:t> </a:t>
            </a:r>
            <a:endParaRPr lang="ru-RU" smtClean="0">
              <a:solidFill>
                <a:srgbClr val="800000"/>
              </a:solidFill>
            </a:endParaRPr>
          </a:p>
          <a:p>
            <a:pPr marL="3324225" lvl="3" indent="-750888" eaLnBrk="1">
              <a:lnSpc>
                <a:spcPct val="100000"/>
              </a:lnSpc>
              <a:spcAft>
                <a:spcPts val="600"/>
              </a:spcAft>
              <a:buClr>
                <a:srgbClr val="993300"/>
              </a:buClr>
              <a:buSzPct val="100000"/>
              <a:buFont typeface="Symbol" pitchFamily="18" charset="2"/>
              <a:buAutoNum type="arabicPeriod"/>
            </a:pPr>
            <a:r>
              <a:rPr lang="en-GB" sz="3600" smtClean="0">
                <a:solidFill>
                  <a:srgbClr val="800000"/>
                </a:solidFill>
              </a:rPr>
              <a:t>Путь к счастью</a:t>
            </a:r>
            <a:endParaRPr lang="ru-RU" sz="3600" smtClean="0">
              <a:solidFill>
                <a:srgbClr val="800000"/>
              </a:solidFill>
            </a:endParaRPr>
          </a:p>
          <a:p>
            <a:pPr marL="3324225" lvl="3" indent="-750888" eaLnBrk="1">
              <a:lnSpc>
                <a:spcPct val="100000"/>
              </a:lnSpc>
              <a:spcAft>
                <a:spcPts val="600"/>
              </a:spcAft>
              <a:buClr>
                <a:srgbClr val="993300"/>
              </a:buClr>
              <a:buSzPct val="100000"/>
              <a:buFont typeface="Symbol" pitchFamily="18" charset="2"/>
              <a:buAutoNum type="arabicPeriod"/>
            </a:pPr>
            <a:r>
              <a:rPr lang="en-GB" sz="3600" smtClean="0">
                <a:solidFill>
                  <a:srgbClr val="800000"/>
                </a:solidFill>
              </a:rPr>
              <a:t>Путь к спасению</a:t>
            </a:r>
            <a:endParaRPr lang="ru-RU" sz="3600" smtClean="0">
              <a:solidFill>
                <a:srgbClr val="800000"/>
              </a:solidFill>
            </a:endParaRPr>
          </a:p>
          <a:p>
            <a:pPr marL="3324225" lvl="3" indent="-750888" eaLnBrk="1">
              <a:lnSpc>
                <a:spcPct val="100000"/>
              </a:lnSpc>
              <a:spcAft>
                <a:spcPts val="600"/>
              </a:spcAft>
              <a:buClr>
                <a:srgbClr val="993300"/>
              </a:buClr>
              <a:buSzPct val="100000"/>
              <a:buFont typeface="Symbol" pitchFamily="18" charset="2"/>
              <a:buAutoNum type="arabicPeriod"/>
            </a:pPr>
            <a:r>
              <a:rPr lang="en-GB" sz="3600" smtClean="0">
                <a:solidFill>
                  <a:srgbClr val="800000"/>
                </a:solidFill>
              </a:rPr>
              <a:t>Путь к богатству</a:t>
            </a:r>
            <a:endParaRPr lang="ru-RU" sz="3600" smtClean="0">
              <a:solidFill>
                <a:srgbClr val="800000"/>
              </a:solidFill>
            </a:endParaRPr>
          </a:p>
          <a:p>
            <a:pPr marL="3324225" lvl="3" indent="-750888" eaLnBrk="1">
              <a:lnSpc>
                <a:spcPct val="100000"/>
              </a:lnSpc>
              <a:spcAft>
                <a:spcPts val="600"/>
              </a:spcAft>
              <a:buClr>
                <a:srgbClr val="993300"/>
              </a:buClr>
              <a:buSzPct val="100000"/>
              <a:buFont typeface="Symbol" pitchFamily="18" charset="2"/>
              <a:buAutoNum type="arabicPeriod"/>
            </a:pPr>
            <a:r>
              <a:rPr lang="en-GB" sz="3600" smtClean="0">
                <a:solidFill>
                  <a:srgbClr val="800000"/>
                </a:solidFill>
              </a:rPr>
              <a:t>Путь к правде</a:t>
            </a:r>
            <a:endParaRPr lang="ru-RU" sz="3600" smtClean="0">
              <a:solidFill>
                <a:srgbClr val="800000"/>
              </a:solidFill>
            </a:endParaRPr>
          </a:p>
          <a:p>
            <a:pPr marL="3324225" lvl="3" indent="-750888" eaLnBrk="1">
              <a:lnSpc>
                <a:spcPct val="100000"/>
              </a:lnSpc>
              <a:spcAft>
                <a:spcPts val="600"/>
              </a:spcAft>
              <a:buClr>
                <a:srgbClr val="993300"/>
              </a:buClr>
              <a:buSzPct val="100000"/>
              <a:buFont typeface="Symbol" pitchFamily="18" charset="2"/>
              <a:buAutoNum type="arabicPeriod"/>
            </a:pPr>
            <a:r>
              <a:rPr lang="en-GB" sz="3600" smtClean="0">
                <a:solidFill>
                  <a:srgbClr val="800000"/>
                </a:solidFill>
              </a:rPr>
              <a:t>Путь к успеху</a:t>
            </a:r>
            <a:endParaRPr lang="ru-RU" sz="3600" smtClean="0">
              <a:solidFill>
                <a:srgbClr val="800000"/>
              </a:solidFill>
            </a:endParaRPr>
          </a:p>
          <a:p>
            <a:pPr marL="3324225" lvl="3" indent="-750888" eaLnBrk="1">
              <a:lnSpc>
                <a:spcPct val="100000"/>
              </a:lnSpc>
              <a:spcAft>
                <a:spcPts val="600"/>
              </a:spcAft>
              <a:buClr>
                <a:srgbClr val="993300"/>
              </a:buClr>
              <a:buSzPct val="100000"/>
              <a:buFont typeface="Symbol" pitchFamily="18" charset="2"/>
              <a:buAutoNum type="arabicPeriod"/>
            </a:pPr>
            <a:r>
              <a:rPr lang="en-GB" sz="3600" smtClean="0">
                <a:solidFill>
                  <a:srgbClr val="800000"/>
                </a:solidFill>
              </a:rPr>
              <a:t>Путь к славе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дорога добра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25088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>
          <a:xfrm>
            <a:off x="503238" y="4067175"/>
            <a:ext cx="9066212" cy="1255713"/>
          </a:xfrm>
        </p:spPr>
        <p:txBody>
          <a:bodyPr/>
          <a:lstStyle/>
          <a:p>
            <a:pPr eaLnBrk="1"/>
            <a:r>
              <a:rPr lang="ru-RU" sz="7000" b="1" i="1" smtClean="0"/>
              <a:t>Дорога добра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60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7800" cy="1168400"/>
          </a:xfrm>
        </p:spPr>
        <p:txBody>
          <a:bodyPr/>
          <a:lstStyle/>
          <a:p>
            <a:pPr eaLnBrk="1"/>
            <a:endParaRPr lang="ru-RU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900113"/>
            <a:ext cx="9067800" cy="4899025"/>
          </a:xfrm>
        </p:spPr>
        <p:txBody>
          <a:bodyPr anchor="ctr"/>
          <a:lstStyle/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r>
              <a:rPr lang="en-GB" smtClean="0"/>
              <a:t>«В чём счастье?...</a:t>
            </a:r>
            <a:endParaRPr lang="ru-RU" smtClean="0"/>
          </a:p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endParaRPr lang="en-GB" smtClean="0"/>
          </a:p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r>
              <a:rPr lang="en-GB" smtClean="0"/>
              <a:t>  В жизненном пути,</a:t>
            </a:r>
          </a:p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endParaRPr lang="en-GB" smtClean="0"/>
          </a:p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r>
              <a:rPr lang="en-GB" smtClean="0"/>
              <a:t>  Куда твой долг велит идти;</a:t>
            </a:r>
          </a:p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endParaRPr lang="en-GB" smtClean="0"/>
          </a:p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r>
              <a:rPr lang="en-GB" smtClean="0"/>
              <a:t>  Врагов не знать, преград не мерить,</a:t>
            </a:r>
          </a:p>
          <a:p>
            <a:pPr marL="0" indent="358775" algn="ctr" eaLnBrk="1">
              <a:spcAft>
                <a:spcPct val="0"/>
              </a:spcAft>
              <a:buFont typeface="Wingdings" pitchFamily="2" charset="2"/>
              <a:buNone/>
            </a:pPr>
            <a:endParaRPr lang="en-GB" smtClean="0"/>
          </a:p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r>
              <a:rPr lang="en-GB" smtClean="0"/>
              <a:t>  Любить, надеяться и верить!»</a:t>
            </a:r>
          </a:p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endParaRPr lang="en-GB" smtClean="0"/>
          </a:p>
          <a:p>
            <a:pPr marL="0" indent="358775" eaLnBrk="1">
              <a:spcAft>
                <a:spcPct val="0"/>
              </a:spcAft>
              <a:buFont typeface="Wingdings" pitchFamily="2" charset="2"/>
              <a:buNone/>
            </a:pPr>
            <a:r>
              <a:rPr lang="en-GB" smtClean="0"/>
              <a:t>                                                        А. Майков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паровозик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66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80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60363"/>
            <a:ext cx="9072562" cy="1252537"/>
          </a:xfrm>
        </p:spPr>
        <p:txBody>
          <a:bodyPr/>
          <a:lstStyle/>
          <a:p>
            <a:pPr eaLnBrk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Видимые дороги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1692275"/>
            <a:ext cx="4679950" cy="305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692275"/>
            <a:ext cx="4679950" cy="295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9725" y="4464050"/>
            <a:ext cx="4645025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79388"/>
            <a:ext cx="3421062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7925" y="4643438"/>
            <a:ext cx="4500563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25425"/>
            <a:ext cx="3111500" cy="427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ru-RU" smtClean="0"/>
          </a:p>
        </p:txBody>
      </p:sp>
      <p:pic>
        <p:nvPicPr>
          <p:cNvPr id="51204" name="Picture 4" descr="lfkmyfz ljhj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88" y="827088"/>
            <a:ext cx="57880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1116013"/>
            <a:ext cx="7620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87450"/>
            <a:ext cx="10080625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323850"/>
            <a:ext cx="5761037" cy="399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50" y="3851275"/>
            <a:ext cx="54006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4750"/>
          </a:xfrm>
        </p:spPr>
        <p:txBody>
          <a:bodyPr/>
          <a:lstStyle/>
          <a:p>
            <a:pPr eaLnBrk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Напутственные слова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2925"/>
            <a:ext cx="9070975" cy="4487863"/>
          </a:xfrm>
        </p:spPr>
        <p:txBody>
          <a:bodyPr anchor="ctr"/>
          <a:lstStyle/>
          <a:p>
            <a:pPr marL="1520825" lvl="4" indent="358775" eaLnBrk="1">
              <a:lnSpc>
                <a:spcPct val="87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0000FF"/>
                </a:solidFill>
              </a:rPr>
              <a:t>Хорошей дороги</a:t>
            </a:r>
          </a:p>
          <a:p>
            <a:pPr marL="1520825" lvl="4" indent="358775" eaLnBrk="1">
              <a:lnSpc>
                <a:spcPct val="87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600" smtClean="0">
              <a:solidFill>
                <a:srgbClr val="0000FF"/>
              </a:solidFill>
            </a:endParaRPr>
          </a:p>
          <a:p>
            <a:pPr marL="1520825" lvl="4" indent="358775" eaLnBrk="1">
              <a:lnSpc>
                <a:spcPct val="87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0000FF"/>
                </a:solidFill>
              </a:rPr>
              <a:t>В добрый путь</a:t>
            </a:r>
          </a:p>
          <a:p>
            <a:pPr marL="1520825" lvl="4" indent="358775" eaLnBrk="1">
              <a:lnSpc>
                <a:spcPct val="87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600" smtClean="0">
              <a:solidFill>
                <a:srgbClr val="0000FF"/>
              </a:solidFill>
            </a:endParaRPr>
          </a:p>
          <a:p>
            <a:pPr marL="1520825" lvl="4" indent="358775" eaLnBrk="1">
              <a:lnSpc>
                <a:spcPct val="87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0000FF"/>
                </a:solidFill>
              </a:rPr>
              <a:t>Лёгкой дороги</a:t>
            </a:r>
          </a:p>
          <a:p>
            <a:pPr marL="1520825" lvl="4" indent="358775" eaLnBrk="1">
              <a:lnSpc>
                <a:spcPct val="87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600" smtClean="0">
              <a:solidFill>
                <a:srgbClr val="0000FF"/>
              </a:solidFill>
            </a:endParaRPr>
          </a:p>
          <a:p>
            <a:pPr marL="1520825" lvl="4" indent="358775" eaLnBrk="1">
              <a:lnSpc>
                <a:spcPct val="87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0000FF"/>
                </a:solidFill>
              </a:rPr>
              <a:t>С Богом</a:t>
            </a:r>
          </a:p>
          <a:p>
            <a:pPr marL="1520825" lvl="4" indent="358775" eaLnBrk="1">
              <a:lnSpc>
                <a:spcPct val="87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600" smtClean="0">
              <a:solidFill>
                <a:srgbClr val="0000FF"/>
              </a:solidFill>
            </a:endParaRPr>
          </a:p>
          <a:p>
            <a:pPr marL="1520825" lvl="4" indent="358775" eaLnBrk="1">
              <a:lnSpc>
                <a:spcPct val="87000"/>
              </a:lnSpc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0000FF"/>
                </a:solidFill>
              </a:rPr>
              <a:t>Счастливого пути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-1119188"/>
            <a:ext cx="9070975" cy="4900613"/>
          </a:xfrm>
        </p:spPr>
        <p:txBody>
          <a:bodyPr anchor="ctr"/>
          <a:lstStyle/>
          <a:p>
            <a:pPr marL="0" indent="0" algn="ctr" eaLnBrk="1">
              <a:lnSpc>
                <a:spcPct val="87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GB" sz="4800" b="1" i="1" smtClean="0">
                <a:solidFill>
                  <a:srgbClr val="5E11A6"/>
                </a:solidFill>
              </a:rPr>
              <a:t>Доброе слово сказать –</a:t>
            </a:r>
          </a:p>
          <a:p>
            <a:pPr marL="0" indent="0" algn="ctr" eaLnBrk="1">
              <a:lnSpc>
                <a:spcPct val="87000"/>
              </a:lnSpc>
              <a:spcAft>
                <a:spcPct val="0"/>
              </a:spcAft>
              <a:buFont typeface="Wingdings" pitchFamily="2" charset="2"/>
              <a:buNone/>
            </a:pPr>
            <a:endParaRPr lang="en-GB" sz="4800" b="1" i="1" smtClean="0">
              <a:solidFill>
                <a:srgbClr val="5E11A6"/>
              </a:solidFill>
            </a:endParaRPr>
          </a:p>
          <a:p>
            <a:pPr marL="0" indent="0" algn="ctr" eaLnBrk="1">
              <a:lnSpc>
                <a:spcPct val="87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GB" sz="4800" b="1" i="1" smtClean="0">
                <a:solidFill>
                  <a:srgbClr val="5E11A6"/>
                </a:solidFill>
              </a:rPr>
              <a:t> посошок в руку дать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565400"/>
            <a:ext cx="3421063" cy="463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4750"/>
          </a:xfrm>
        </p:spPr>
        <p:txBody>
          <a:bodyPr/>
          <a:lstStyle/>
          <a:p>
            <a:pPr eaLnBrk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Путь-дорога помогает узнать человека</a:t>
            </a:r>
            <a:endParaRPr lang="en-GB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2925"/>
            <a:ext cx="9070975" cy="671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smtClean="0">
                <a:solidFill>
                  <a:schemeClr val="hlink"/>
                </a:solidFill>
              </a:rPr>
              <a:t>Каким должен быть человек в пути?</a:t>
            </a:r>
            <a:endParaRPr lang="en-GB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102</Words>
  <PresentationFormat>Произвольный</PresentationFormat>
  <Paragraphs>53</Paragraphs>
  <Slides>16</Slides>
  <Notes>11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Wingdings</vt:lpstr>
      <vt:lpstr>Symbol</vt:lpstr>
      <vt:lpstr>Times New Roman</vt:lpstr>
      <vt:lpstr>Lucida Sans Unicode</vt:lpstr>
      <vt:lpstr>Оформление по умолчанию</vt:lpstr>
      <vt:lpstr>Путь-дорога</vt:lpstr>
      <vt:lpstr>Слайд 2</vt:lpstr>
      <vt:lpstr>Видимые дороги</vt:lpstr>
      <vt:lpstr>Слайд 4</vt:lpstr>
      <vt:lpstr>Слайд 5</vt:lpstr>
      <vt:lpstr>Слайд 6</vt:lpstr>
      <vt:lpstr>Напутственные слова</vt:lpstr>
      <vt:lpstr>Слайд 8</vt:lpstr>
      <vt:lpstr>Путь-дорога помогает узнать человека</vt:lpstr>
      <vt:lpstr>Слайд 10</vt:lpstr>
      <vt:lpstr>Невидимые пути-дороги</vt:lpstr>
      <vt:lpstr>Выбор пути</vt:lpstr>
      <vt:lpstr>Слайд 13</vt:lpstr>
      <vt:lpstr>Слайд 14</vt:lpstr>
      <vt:lpstr>Дорога добра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- дороги</dc:title>
  <cp:lastModifiedBy>sw</cp:lastModifiedBy>
  <cp:revision>14</cp:revision>
  <dcterms:modified xsi:type="dcterms:W3CDTF">2012-01-09T18:00:15Z</dcterms:modified>
</cp:coreProperties>
</file>