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27676-BCD9-4905-BDC7-7ED995BD8CEF}" type="datetimeFigureOut">
              <a:rPr lang="ru-RU" smtClean="0"/>
              <a:pPr/>
              <a:t>30.09.2013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122B3-E759-42F6-98B4-3A12FC0855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27676-BCD9-4905-BDC7-7ED995BD8CEF}" type="datetimeFigureOut">
              <a:rPr lang="ru-RU" smtClean="0"/>
              <a:pPr/>
              <a:t>30.09.2013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122B3-E759-42F6-98B4-3A12FC0855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27676-BCD9-4905-BDC7-7ED995BD8CEF}" type="datetimeFigureOut">
              <a:rPr lang="ru-RU" smtClean="0"/>
              <a:pPr/>
              <a:t>30.09.2013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122B3-E759-42F6-98B4-3A12FC0855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27676-BCD9-4905-BDC7-7ED995BD8CEF}" type="datetimeFigureOut">
              <a:rPr lang="ru-RU" smtClean="0"/>
              <a:pPr/>
              <a:t>30.09.2013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122B3-E759-42F6-98B4-3A12FC0855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27676-BCD9-4905-BDC7-7ED995BD8CEF}" type="datetimeFigureOut">
              <a:rPr lang="ru-RU" smtClean="0"/>
              <a:pPr/>
              <a:t>30.09.2013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122B3-E759-42F6-98B4-3A12FC0855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27676-BCD9-4905-BDC7-7ED995BD8CEF}" type="datetimeFigureOut">
              <a:rPr lang="ru-RU" smtClean="0"/>
              <a:pPr/>
              <a:t>30.09.2013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122B3-E759-42F6-98B4-3A12FC0855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27676-BCD9-4905-BDC7-7ED995BD8CEF}" type="datetimeFigureOut">
              <a:rPr lang="ru-RU" smtClean="0"/>
              <a:pPr/>
              <a:t>30.09.2013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122B3-E759-42F6-98B4-3A12FC0855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27676-BCD9-4905-BDC7-7ED995BD8CEF}" type="datetimeFigureOut">
              <a:rPr lang="ru-RU" smtClean="0"/>
              <a:pPr/>
              <a:t>30.09.2013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122B3-E759-42F6-98B4-3A12FC0855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27676-BCD9-4905-BDC7-7ED995BD8CEF}" type="datetimeFigureOut">
              <a:rPr lang="ru-RU" smtClean="0"/>
              <a:pPr/>
              <a:t>30.09.2013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122B3-E759-42F6-98B4-3A12FC0855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27676-BCD9-4905-BDC7-7ED995BD8CEF}" type="datetimeFigureOut">
              <a:rPr lang="ru-RU" smtClean="0"/>
              <a:pPr/>
              <a:t>30.09.2013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122B3-E759-42F6-98B4-3A12FC0855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27676-BCD9-4905-BDC7-7ED995BD8CEF}" type="datetimeFigureOut">
              <a:rPr lang="ru-RU" smtClean="0"/>
              <a:pPr/>
              <a:t>30.09.2013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122B3-E759-42F6-98B4-3A12FC0855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27676-BCD9-4905-BDC7-7ED995BD8CEF}" type="datetimeFigureOut">
              <a:rPr lang="ru-RU" smtClean="0"/>
              <a:pPr/>
              <a:t>30.09.2013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122B3-E759-42F6-98B4-3A12FC08559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zoom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лидия\Desktop\мяч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V="1">
            <a:off x="2195736" y="0"/>
            <a:ext cx="4110012" cy="392750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043608" y="4509120"/>
            <a:ext cx="1296144" cy="120243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275856" y="4509120"/>
            <a:ext cx="1296144" cy="12024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580112" y="4437112"/>
            <a:ext cx="1296144" cy="120243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zoom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лидия\Desktop\яхт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60648"/>
            <a:ext cx="6624736" cy="4929849"/>
          </a:xfrm>
          <a:prstGeom prst="rect">
            <a:avLst/>
          </a:prstGeom>
          <a:noFill/>
        </p:spPr>
      </p:pic>
      <p:sp>
        <p:nvSpPr>
          <p:cNvPr id="3" name="Блок-схема: процесс 2"/>
          <p:cNvSpPr/>
          <p:nvPr/>
        </p:nvSpPr>
        <p:spPr>
          <a:xfrm>
            <a:off x="1331640" y="5589240"/>
            <a:ext cx="1152128" cy="1080120"/>
          </a:xfrm>
          <a:prstGeom prst="flowChartProces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Блок-схема: процесс 3"/>
          <p:cNvSpPr/>
          <p:nvPr/>
        </p:nvSpPr>
        <p:spPr>
          <a:xfrm>
            <a:off x="2699792" y="5589240"/>
            <a:ext cx="1152128" cy="1080120"/>
          </a:xfrm>
          <a:prstGeom prst="flowChart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Блок-схема: процесс 4"/>
          <p:cNvSpPr/>
          <p:nvPr/>
        </p:nvSpPr>
        <p:spPr>
          <a:xfrm>
            <a:off x="4067944" y="5589240"/>
            <a:ext cx="1152128" cy="108012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Блок-схема: процесс 5"/>
          <p:cNvSpPr/>
          <p:nvPr/>
        </p:nvSpPr>
        <p:spPr>
          <a:xfrm>
            <a:off x="5364088" y="5589240"/>
            <a:ext cx="1152128" cy="108012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процесс 6"/>
          <p:cNvSpPr/>
          <p:nvPr/>
        </p:nvSpPr>
        <p:spPr>
          <a:xfrm>
            <a:off x="6804248" y="5589240"/>
            <a:ext cx="1152128" cy="1080120"/>
          </a:xfrm>
          <a:prstGeom prst="flowChart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лидия\Desktop\яхт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60648"/>
            <a:ext cx="6624736" cy="4929849"/>
          </a:xfrm>
          <a:prstGeom prst="rect">
            <a:avLst/>
          </a:prstGeom>
          <a:noFill/>
        </p:spPr>
      </p:pic>
      <p:sp>
        <p:nvSpPr>
          <p:cNvPr id="3" name="Блок-схема: процесс 2"/>
          <p:cNvSpPr/>
          <p:nvPr/>
        </p:nvSpPr>
        <p:spPr>
          <a:xfrm>
            <a:off x="1547664" y="5589240"/>
            <a:ext cx="1152128" cy="1080120"/>
          </a:xfrm>
          <a:prstGeom prst="flowChartProces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Блок-схема: процесс 3"/>
          <p:cNvSpPr/>
          <p:nvPr/>
        </p:nvSpPr>
        <p:spPr>
          <a:xfrm>
            <a:off x="2699792" y="5589240"/>
            <a:ext cx="1152128" cy="1080120"/>
          </a:xfrm>
          <a:prstGeom prst="flowChart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Блок-схема: процесс 4"/>
          <p:cNvSpPr/>
          <p:nvPr/>
        </p:nvSpPr>
        <p:spPr>
          <a:xfrm>
            <a:off x="4067944" y="5589240"/>
            <a:ext cx="1152128" cy="108012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Блок-схема: процесс 5"/>
          <p:cNvSpPr/>
          <p:nvPr/>
        </p:nvSpPr>
        <p:spPr>
          <a:xfrm>
            <a:off x="5364088" y="5589240"/>
            <a:ext cx="1152128" cy="108012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процесс 6"/>
          <p:cNvSpPr/>
          <p:nvPr/>
        </p:nvSpPr>
        <p:spPr>
          <a:xfrm>
            <a:off x="6804248" y="5589240"/>
            <a:ext cx="1152128" cy="1080120"/>
          </a:xfrm>
          <a:prstGeom prst="flowChart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b="1" dirty="0" smtClean="0"/>
              <a:t>а</a:t>
            </a:r>
            <a:endParaRPr lang="ru-RU" sz="7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979712" y="5589240"/>
            <a:ext cx="13681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7030A0"/>
                </a:solidFill>
              </a:rPr>
              <a:t>   </a:t>
            </a:r>
            <a:r>
              <a:rPr lang="ru-RU" sz="6600" b="1" dirty="0" smtClean="0">
                <a:solidFill>
                  <a:srgbClr val="7030A0"/>
                </a:solidFill>
              </a:rPr>
              <a:t>Я</a:t>
            </a:r>
            <a:endParaRPr lang="ru-RU" sz="66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 spd="slow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лидия\Desktop\полка 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60648"/>
            <a:ext cx="6391275" cy="3630613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Блок-схема: процесс 2"/>
          <p:cNvSpPr/>
          <p:nvPr/>
        </p:nvSpPr>
        <p:spPr>
          <a:xfrm>
            <a:off x="899592" y="4725144"/>
            <a:ext cx="1368152" cy="1224136"/>
          </a:xfrm>
          <a:prstGeom prst="flowChart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Блок-схема: процесс 3"/>
          <p:cNvSpPr/>
          <p:nvPr/>
        </p:nvSpPr>
        <p:spPr>
          <a:xfrm>
            <a:off x="2339752" y="4725144"/>
            <a:ext cx="1368152" cy="1224136"/>
          </a:xfrm>
          <a:prstGeom prst="flowChart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Блок-схема: процесс 4"/>
          <p:cNvSpPr/>
          <p:nvPr/>
        </p:nvSpPr>
        <p:spPr>
          <a:xfrm>
            <a:off x="3779912" y="4725144"/>
            <a:ext cx="1368152" cy="1224136"/>
          </a:xfrm>
          <a:prstGeom prst="flowChart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Блок-схема: процесс 5"/>
          <p:cNvSpPr/>
          <p:nvPr/>
        </p:nvSpPr>
        <p:spPr>
          <a:xfrm>
            <a:off x="5220072" y="4725144"/>
            <a:ext cx="1368152" cy="1224136"/>
          </a:xfrm>
          <a:prstGeom prst="flowChart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процесс 6"/>
          <p:cNvSpPr/>
          <p:nvPr/>
        </p:nvSpPr>
        <p:spPr>
          <a:xfrm>
            <a:off x="6660232" y="4725144"/>
            <a:ext cx="1368152" cy="1224136"/>
          </a:xfrm>
          <a:prstGeom prst="flowChart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лидия\Desktop\полка 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60648"/>
            <a:ext cx="6391275" cy="3630613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Блок-схема: процесс 2"/>
          <p:cNvSpPr/>
          <p:nvPr/>
        </p:nvSpPr>
        <p:spPr>
          <a:xfrm>
            <a:off x="899592" y="4725144"/>
            <a:ext cx="1368152" cy="1224136"/>
          </a:xfrm>
          <a:prstGeom prst="flowChartProcess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лидия\Desktop\полка 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60648"/>
            <a:ext cx="6391275" cy="3630613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Блок-схема: процесс 2"/>
          <p:cNvSpPr/>
          <p:nvPr/>
        </p:nvSpPr>
        <p:spPr>
          <a:xfrm>
            <a:off x="899592" y="4725144"/>
            <a:ext cx="1368152" cy="1224136"/>
          </a:xfrm>
          <a:prstGeom prst="flowChartProcess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Блок-схема: процесс 3"/>
          <p:cNvSpPr/>
          <p:nvPr/>
        </p:nvSpPr>
        <p:spPr>
          <a:xfrm>
            <a:off x="2411760" y="4725144"/>
            <a:ext cx="1368152" cy="1224136"/>
          </a:xfrm>
          <a:prstGeom prst="flowChart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лидия\Desktop\полка 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60648"/>
            <a:ext cx="6391275" cy="3630613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Блок-схема: процесс 2"/>
          <p:cNvSpPr/>
          <p:nvPr/>
        </p:nvSpPr>
        <p:spPr>
          <a:xfrm>
            <a:off x="899592" y="4725144"/>
            <a:ext cx="1368152" cy="1224136"/>
          </a:xfrm>
          <a:prstGeom prst="flowChartProcess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Блок-схема: процесс 3"/>
          <p:cNvSpPr/>
          <p:nvPr/>
        </p:nvSpPr>
        <p:spPr>
          <a:xfrm>
            <a:off x="2483768" y="4725144"/>
            <a:ext cx="1368152" cy="1224136"/>
          </a:xfrm>
          <a:prstGeom prst="flowChart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Блок-схема: процесс 4"/>
          <p:cNvSpPr/>
          <p:nvPr/>
        </p:nvSpPr>
        <p:spPr>
          <a:xfrm>
            <a:off x="4067944" y="4725144"/>
            <a:ext cx="1368152" cy="1224136"/>
          </a:xfrm>
          <a:prstGeom prst="flowChartProcess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лидия\Desktop\полка 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60648"/>
            <a:ext cx="6391275" cy="3630613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Блок-схема: процесс 2"/>
          <p:cNvSpPr/>
          <p:nvPr/>
        </p:nvSpPr>
        <p:spPr>
          <a:xfrm>
            <a:off x="899592" y="4725144"/>
            <a:ext cx="1368152" cy="1224136"/>
          </a:xfrm>
          <a:prstGeom prst="flowChartProcess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Блок-схема: процесс 3"/>
          <p:cNvSpPr/>
          <p:nvPr/>
        </p:nvSpPr>
        <p:spPr>
          <a:xfrm>
            <a:off x="2339752" y="4725144"/>
            <a:ext cx="1368152" cy="1224136"/>
          </a:xfrm>
          <a:prstGeom prst="flowChart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Блок-схема: процесс 4"/>
          <p:cNvSpPr/>
          <p:nvPr/>
        </p:nvSpPr>
        <p:spPr>
          <a:xfrm>
            <a:off x="3779912" y="4725144"/>
            <a:ext cx="1368152" cy="1224136"/>
          </a:xfrm>
          <a:prstGeom prst="flowChartProcess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Блок-схема: процесс 5"/>
          <p:cNvSpPr/>
          <p:nvPr/>
        </p:nvSpPr>
        <p:spPr>
          <a:xfrm>
            <a:off x="5220072" y="4725144"/>
            <a:ext cx="1368152" cy="1224136"/>
          </a:xfrm>
          <a:prstGeom prst="flowChartProcess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лидия\Desktop\полка 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60648"/>
            <a:ext cx="6391275" cy="3630613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Блок-схема: процесс 2"/>
          <p:cNvSpPr/>
          <p:nvPr/>
        </p:nvSpPr>
        <p:spPr>
          <a:xfrm>
            <a:off x="899592" y="4725144"/>
            <a:ext cx="1368152" cy="1224136"/>
          </a:xfrm>
          <a:prstGeom prst="flowChartProcess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Блок-схема: процесс 3"/>
          <p:cNvSpPr/>
          <p:nvPr/>
        </p:nvSpPr>
        <p:spPr>
          <a:xfrm>
            <a:off x="2411760" y="4725144"/>
            <a:ext cx="1368152" cy="1224136"/>
          </a:xfrm>
          <a:prstGeom prst="flowChart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Блок-схема: процесс 4"/>
          <p:cNvSpPr/>
          <p:nvPr/>
        </p:nvSpPr>
        <p:spPr>
          <a:xfrm>
            <a:off x="3923928" y="4725144"/>
            <a:ext cx="1368152" cy="1224136"/>
          </a:xfrm>
          <a:prstGeom prst="flowChartProcess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Блок-схема: процесс 5"/>
          <p:cNvSpPr/>
          <p:nvPr/>
        </p:nvSpPr>
        <p:spPr>
          <a:xfrm>
            <a:off x="5364088" y="4725144"/>
            <a:ext cx="1368152" cy="1224136"/>
          </a:xfrm>
          <a:prstGeom prst="flowChartProcess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процесс 6"/>
          <p:cNvSpPr/>
          <p:nvPr/>
        </p:nvSpPr>
        <p:spPr>
          <a:xfrm>
            <a:off x="6804248" y="4725144"/>
            <a:ext cx="1368152" cy="1224136"/>
          </a:xfrm>
          <a:prstGeom prst="flowChart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лидия\Desktop\полка 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60648"/>
            <a:ext cx="6391275" cy="3630613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Блок-схема: процесс 2"/>
          <p:cNvSpPr/>
          <p:nvPr/>
        </p:nvSpPr>
        <p:spPr>
          <a:xfrm>
            <a:off x="899592" y="4725144"/>
            <a:ext cx="1368152" cy="1224136"/>
          </a:xfrm>
          <a:prstGeom prst="flowChartProcess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Блок-схема: процесс 3"/>
          <p:cNvSpPr/>
          <p:nvPr/>
        </p:nvSpPr>
        <p:spPr>
          <a:xfrm>
            <a:off x="2411760" y="4725144"/>
            <a:ext cx="1368152" cy="1224136"/>
          </a:xfrm>
          <a:prstGeom prst="flowChart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b="1" dirty="0" smtClean="0"/>
              <a:t>О</a:t>
            </a:r>
            <a:endParaRPr lang="ru-RU" sz="7200" b="1" dirty="0"/>
          </a:p>
        </p:txBody>
      </p:sp>
      <p:sp>
        <p:nvSpPr>
          <p:cNvPr id="5" name="Блок-схема: процесс 4"/>
          <p:cNvSpPr/>
          <p:nvPr/>
        </p:nvSpPr>
        <p:spPr>
          <a:xfrm>
            <a:off x="3923928" y="4725144"/>
            <a:ext cx="1368152" cy="1224136"/>
          </a:xfrm>
          <a:prstGeom prst="flowChartProcess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Блок-схема: процесс 5"/>
          <p:cNvSpPr/>
          <p:nvPr/>
        </p:nvSpPr>
        <p:spPr>
          <a:xfrm>
            <a:off x="5364088" y="4725144"/>
            <a:ext cx="1368152" cy="1224136"/>
          </a:xfrm>
          <a:prstGeom prst="flowChartProcess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процесс 6"/>
          <p:cNvSpPr/>
          <p:nvPr/>
        </p:nvSpPr>
        <p:spPr>
          <a:xfrm>
            <a:off x="6804248" y="4725144"/>
            <a:ext cx="1368152" cy="1224136"/>
          </a:xfrm>
          <a:prstGeom prst="flowChart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b="1" dirty="0" smtClean="0"/>
              <a:t>А</a:t>
            </a:r>
            <a:endParaRPr lang="ru-RU" sz="7200" b="1" dirty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187625" y="692696"/>
          <a:ext cx="6432375" cy="3168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4125"/>
                <a:gridCol w="2144125"/>
                <a:gridCol w="2144125"/>
              </a:tblGrid>
              <a:tr h="158417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58417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 flipH="1">
            <a:off x="4067944" y="1052736"/>
            <a:ext cx="8903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/>
              <a:t>А</a:t>
            </a:r>
            <a:endParaRPr lang="ru-RU" sz="6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422147" y="1112468"/>
            <a:ext cx="7056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/>
              <a:t>О</a:t>
            </a:r>
            <a:endParaRPr lang="ru-RU" sz="6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139952" y="2564904"/>
            <a:ext cx="9151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/>
              <a:t>Я</a:t>
            </a:r>
            <a:endParaRPr lang="ru-RU" sz="6000" b="1" dirty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лидия\Desktop\мяч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V="1">
            <a:off x="2195736" y="0"/>
            <a:ext cx="4110012" cy="392750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043608" y="4509120"/>
            <a:ext cx="1296144" cy="120243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491880" y="4509120"/>
            <a:ext cx="1296144" cy="12024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Я</a:t>
            </a:r>
            <a:endParaRPr lang="ru-RU" sz="6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80112" y="4437112"/>
            <a:ext cx="1296144" cy="120243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лидия\Desktop\5-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0"/>
            <a:ext cx="2619291" cy="4320480"/>
          </a:xfrm>
          <a:prstGeom prst="rect">
            <a:avLst/>
          </a:prstGeom>
          <a:noFill/>
        </p:spPr>
      </p:pic>
      <p:sp>
        <p:nvSpPr>
          <p:cNvPr id="4" name="Блок-схема: процесс 3"/>
          <p:cNvSpPr/>
          <p:nvPr/>
        </p:nvSpPr>
        <p:spPr>
          <a:xfrm>
            <a:off x="611560" y="4725144"/>
            <a:ext cx="1512168" cy="1512168"/>
          </a:xfrm>
          <a:prstGeom prst="flowChartProces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Блок-схема: процесс 4"/>
          <p:cNvSpPr/>
          <p:nvPr/>
        </p:nvSpPr>
        <p:spPr>
          <a:xfrm>
            <a:off x="2771800" y="4725144"/>
            <a:ext cx="1512168" cy="1512168"/>
          </a:xfrm>
          <a:prstGeom prst="flowChart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Блок-схема: процесс 5"/>
          <p:cNvSpPr/>
          <p:nvPr/>
        </p:nvSpPr>
        <p:spPr>
          <a:xfrm>
            <a:off x="5004048" y="4725144"/>
            <a:ext cx="1512168" cy="1512168"/>
          </a:xfrm>
          <a:prstGeom prst="flowChartProces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лидия\Desktop\5-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0"/>
            <a:ext cx="2619291" cy="4320480"/>
          </a:xfrm>
          <a:prstGeom prst="rect">
            <a:avLst/>
          </a:prstGeom>
          <a:noFill/>
        </p:spPr>
      </p:pic>
      <p:sp>
        <p:nvSpPr>
          <p:cNvPr id="4" name="Блок-схема: процесс 3"/>
          <p:cNvSpPr/>
          <p:nvPr/>
        </p:nvSpPr>
        <p:spPr>
          <a:xfrm>
            <a:off x="611560" y="4725144"/>
            <a:ext cx="1512168" cy="1512168"/>
          </a:xfrm>
          <a:prstGeom prst="flowChartProces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Блок-схема: процесс 4"/>
          <p:cNvSpPr/>
          <p:nvPr/>
        </p:nvSpPr>
        <p:spPr>
          <a:xfrm>
            <a:off x="2771800" y="4725144"/>
            <a:ext cx="1512168" cy="1512168"/>
          </a:xfrm>
          <a:prstGeom prst="flowChart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solidFill>
                  <a:schemeClr val="tx2">
                    <a:lumMod val="50000"/>
                  </a:schemeClr>
                </a:solidFill>
              </a:rPr>
              <a:t>Я</a:t>
            </a:r>
            <a:endParaRPr lang="ru-RU" sz="7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Блок-схема: процесс 5"/>
          <p:cNvSpPr/>
          <p:nvPr/>
        </p:nvSpPr>
        <p:spPr>
          <a:xfrm>
            <a:off x="5004048" y="4725144"/>
            <a:ext cx="1512168" cy="1512168"/>
          </a:xfrm>
          <a:prstGeom prst="flowChartProces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лидия\Desktop\дын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0"/>
            <a:ext cx="5715000" cy="4838700"/>
          </a:xfrm>
          <a:prstGeom prst="rect">
            <a:avLst/>
          </a:prstGeom>
          <a:noFill/>
        </p:spPr>
      </p:pic>
      <p:sp>
        <p:nvSpPr>
          <p:cNvPr id="3" name="Блок-схема: процесс 2"/>
          <p:cNvSpPr/>
          <p:nvPr/>
        </p:nvSpPr>
        <p:spPr>
          <a:xfrm>
            <a:off x="683568" y="5085184"/>
            <a:ext cx="1440160" cy="1224136"/>
          </a:xfrm>
          <a:prstGeom prst="flowChart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Блок-схема: процесс 3"/>
          <p:cNvSpPr/>
          <p:nvPr/>
        </p:nvSpPr>
        <p:spPr>
          <a:xfrm>
            <a:off x="2411760" y="5157192"/>
            <a:ext cx="1440160" cy="1224136"/>
          </a:xfrm>
          <a:prstGeom prst="flowChart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Блок-схема: процесс 4"/>
          <p:cNvSpPr/>
          <p:nvPr/>
        </p:nvSpPr>
        <p:spPr>
          <a:xfrm>
            <a:off x="4211960" y="5157192"/>
            <a:ext cx="1440160" cy="1224136"/>
          </a:xfrm>
          <a:prstGeom prst="flowChart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Блок-схема: процесс 5"/>
          <p:cNvSpPr/>
          <p:nvPr/>
        </p:nvSpPr>
        <p:spPr>
          <a:xfrm>
            <a:off x="6228184" y="5157192"/>
            <a:ext cx="1440160" cy="1224136"/>
          </a:xfrm>
          <a:prstGeom prst="flowChart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лидия\Desktop\дын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0"/>
            <a:ext cx="5715000" cy="4838700"/>
          </a:xfrm>
          <a:prstGeom prst="rect">
            <a:avLst/>
          </a:prstGeom>
          <a:noFill/>
        </p:spPr>
      </p:pic>
      <p:sp>
        <p:nvSpPr>
          <p:cNvPr id="3" name="Блок-схема: процесс 2"/>
          <p:cNvSpPr/>
          <p:nvPr/>
        </p:nvSpPr>
        <p:spPr>
          <a:xfrm>
            <a:off x="683568" y="5085184"/>
            <a:ext cx="1440160" cy="1224136"/>
          </a:xfrm>
          <a:prstGeom prst="flowChartProcess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Блок-схема: процесс 3"/>
          <p:cNvSpPr/>
          <p:nvPr/>
        </p:nvSpPr>
        <p:spPr>
          <a:xfrm>
            <a:off x="2411760" y="5157192"/>
            <a:ext cx="1440160" cy="1224136"/>
          </a:xfrm>
          <a:prstGeom prst="flowChart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Блок-схема: процесс 4"/>
          <p:cNvSpPr/>
          <p:nvPr/>
        </p:nvSpPr>
        <p:spPr>
          <a:xfrm>
            <a:off x="4211960" y="5157192"/>
            <a:ext cx="1440160" cy="1224136"/>
          </a:xfrm>
          <a:prstGeom prst="flowChartProces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Блок-схема: процесс 5"/>
          <p:cNvSpPr/>
          <p:nvPr/>
        </p:nvSpPr>
        <p:spPr>
          <a:xfrm>
            <a:off x="6228184" y="5157192"/>
            <a:ext cx="1440160" cy="1224136"/>
          </a:xfrm>
          <a:prstGeom prst="flowChart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лидия\Desktop\дын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0"/>
            <a:ext cx="5715000" cy="4838700"/>
          </a:xfrm>
          <a:prstGeom prst="rect">
            <a:avLst/>
          </a:prstGeom>
          <a:noFill/>
        </p:spPr>
      </p:pic>
      <p:sp>
        <p:nvSpPr>
          <p:cNvPr id="3" name="Блок-схема: процесс 2"/>
          <p:cNvSpPr/>
          <p:nvPr/>
        </p:nvSpPr>
        <p:spPr>
          <a:xfrm>
            <a:off x="683568" y="5085184"/>
            <a:ext cx="1440160" cy="1224136"/>
          </a:xfrm>
          <a:prstGeom prst="flowChartProcess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Блок-схема: процесс 3"/>
          <p:cNvSpPr/>
          <p:nvPr/>
        </p:nvSpPr>
        <p:spPr>
          <a:xfrm>
            <a:off x="2411760" y="5157192"/>
            <a:ext cx="1440160" cy="1224136"/>
          </a:xfrm>
          <a:prstGeom prst="flowChart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Блок-схема: процесс 4"/>
          <p:cNvSpPr/>
          <p:nvPr/>
        </p:nvSpPr>
        <p:spPr>
          <a:xfrm>
            <a:off x="4211960" y="5157192"/>
            <a:ext cx="1440160" cy="1224136"/>
          </a:xfrm>
          <a:prstGeom prst="flowChartProces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Блок-схема: процесс 5"/>
          <p:cNvSpPr/>
          <p:nvPr/>
        </p:nvSpPr>
        <p:spPr>
          <a:xfrm>
            <a:off x="6228184" y="5157192"/>
            <a:ext cx="1440160" cy="1224136"/>
          </a:xfrm>
          <a:prstGeom prst="flowChart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Я</a:t>
            </a:r>
            <a:endParaRPr lang="ru-RU" sz="72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процесс 1"/>
          <p:cNvSpPr/>
          <p:nvPr/>
        </p:nvSpPr>
        <p:spPr>
          <a:xfrm>
            <a:off x="971600" y="908720"/>
            <a:ext cx="1656184" cy="151216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Блок-схема: процесс 2"/>
          <p:cNvSpPr/>
          <p:nvPr/>
        </p:nvSpPr>
        <p:spPr>
          <a:xfrm>
            <a:off x="2987824" y="908720"/>
            <a:ext cx="1656184" cy="1512168"/>
          </a:xfrm>
          <a:prstGeom prst="flowChart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latin typeface="Arial" pitchFamily="34" charset="0"/>
                <a:cs typeface="Arial" pitchFamily="34" charset="0"/>
              </a:rPr>
              <a:t>А</a:t>
            </a:r>
            <a:endParaRPr lang="ru-RU" sz="7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Блок-схема: процесс 3"/>
          <p:cNvSpPr/>
          <p:nvPr/>
        </p:nvSpPr>
        <p:spPr>
          <a:xfrm>
            <a:off x="3131840" y="3789040"/>
            <a:ext cx="1656184" cy="1512168"/>
          </a:xfrm>
          <a:prstGeom prst="flowChart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b="1" smtClean="0">
                <a:latin typeface="Arial" pitchFamily="34" charset="0"/>
                <a:cs typeface="Arial" pitchFamily="34" charset="0"/>
              </a:rPr>
              <a:t>Я</a:t>
            </a:r>
            <a:endParaRPr lang="ru-RU" sz="72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Блок-схема: процесс 4"/>
          <p:cNvSpPr/>
          <p:nvPr/>
        </p:nvSpPr>
        <p:spPr>
          <a:xfrm>
            <a:off x="1115616" y="3789040"/>
            <a:ext cx="1656184" cy="1512168"/>
          </a:xfrm>
          <a:prstGeom prst="flowChartProces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лидия\Desktop\ро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332656"/>
            <a:ext cx="5689600" cy="4267200"/>
          </a:xfrm>
          <a:prstGeom prst="rect">
            <a:avLst/>
          </a:prstGeom>
          <a:noFill/>
        </p:spPr>
      </p:pic>
      <p:sp>
        <p:nvSpPr>
          <p:cNvPr id="3" name="Блок-схема: процесс 2"/>
          <p:cNvSpPr/>
          <p:nvPr/>
        </p:nvSpPr>
        <p:spPr>
          <a:xfrm>
            <a:off x="2123728" y="5157192"/>
            <a:ext cx="1296144" cy="108012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Блок-схема: процесс 3"/>
          <p:cNvSpPr/>
          <p:nvPr/>
        </p:nvSpPr>
        <p:spPr>
          <a:xfrm>
            <a:off x="3923928" y="5157192"/>
            <a:ext cx="1296144" cy="1080120"/>
          </a:xfrm>
          <a:prstGeom prst="flowChart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Блок-схема: процесс 4"/>
          <p:cNvSpPr/>
          <p:nvPr/>
        </p:nvSpPr>
        <p:spPr>
          <a:xfrm>
            <a:off x="5724128" y="5157192"/>
            <a:ext cx="1296144" cy="1080120"/>
          </a:xfrm>
          <a:prstGeom prst="flowChartProces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zoom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13</Words>
  <Application>Microsoft Office PowerPoint</Application>
  <PresentationFormat>Экран (4:3)</PresentationFormat>
  <Paragraphs>12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лидия</dc:creator>
  <cp:lastModifiedBy>лидия</cp:lastModifiedBy>
  <cp:revision>13</cp:revision>
  <dcterms:created xsi:type="dcterms:W3CDTF">2013-09-26T18:59:25Z</dcterms:created>
  <dcterms:modified xsi:type="dcterms:W3CDTF">2013-09-30T16:59:12Z</dcterms:modified>
</cp:coreProperties>
</file>