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7676-BCD9-4905-BDC7-7ED995BD8CEF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22B3-E759-42F6-98B4-3A12FC085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мя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2195736" y="0"/>
            <a:ext cx="4110012" cy="3927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4509120"/>
            <a:ext cx="1296144" cy="12024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509120"/>
            <a:ext cx="1296144" cy="12024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4437112"/>
            <a:ext cx="1296144" cy="12024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идия\Desktop\ях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624736" cy="4929849"/>
          </a:xfrm>
          <a:prstGeom prst="rect">
            <a:avLst/>
          </a:prstGeom>
          <a:noFill/>
        </p:spPr>
      </p:pic>
      <p:sp>
        <p:nvSpPr>
          <p:cNvPr id="3" name="Блок-схема: процесс 2"/>
          <p:cNvSpPr/>
          <p:nvPr/>
        </p:nvSpPr>
        <p:spPr>
          <a:xfrm>
            <a:off x="1331640" y="5589240"/>
            <a:ext cx="1152128" cy="108012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699792" y="5589240"/>
            <a:ext cx="1152128" cy="108012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067944" y="5589240"/>
            <a:ext cx="1152128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64088" y="5589240"/>
            <a:ext cx="1152128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804248" y="5589240"/>
            <a:ext cx="1152128" cy="108012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идия\Desktop\ях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624736" cy="4929849"/>
          </a:xfrm>
          <a:prstGeom prst="rect">
            <a:avLst/>
          </a:prstGeom>
          <a:noFill/>
        </p:spPr>
      </p:pic>
      <p:sp>
        <p:nvSpPr>
          <p:cNvPr id="3" name="Блок-схема: процесс 2"/>
          <p:cNvSpPr/>
          <p:nvPr/>
        </p:nvSpPr>
        <p:spPr>
          <a:xfrm>
            <a:off x="1547664" y="5589240"/>
            <a:ext cx="1152128" cy="108012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699792" y="5589240"/>
            <a:ext cx="1152128" cy="108012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067944" y="5589240"/>
            <a:ext cx="1152128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64088" y="5589240"/>
            <a:ext cx="1152128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804248" y="5589240"/>
            <a:ext cx="1152128" cy="108012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а</a:t>
            </a:r>
            <a:endParaRPr lang="ru-RU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5589240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   </a:t>
            </a:r>
            <a:r>
              <a:rPr lang="ru-RU" sz="6600" b="1" dirty="0" smtClean="0">
                <a:solidFill>
                  <a:srgbClr val="7030A0"/>
                </a:solidFill>
              </a:rPr>
              <a:t>Я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339752" y="4725144"/>
            <a:ext cx="1368152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779912" y="4725144"/>
            <a:ext cx="1368152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220072" y="4725144"/>
            <a:ext cx="1368152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660232" y="4725144"/>
            <a:ext cx="1368152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11760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83768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067944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339752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77991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22007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11760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923928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64088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804248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полка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91275" cy="36306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Блок-схема: процесс 2"/>
          <p:cNvSpPr/>
          <p:nvPr/>
        </p:nvSpPr>
        <p:spPr>
          <a:xfrm>
            <a:off x="899592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11760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О</a:t>
            </a:r>
            <a:endParaRPr lang="ru-RU" sz="7200" b="1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923928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64088" y="4725144"/>
            <a:ext cx="1368152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804248" y="4725144"/>
            <a:ext cx="1368152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А</a:t>
            </a:r>
            <a:endParaRPr lang="ru-RU" sz="72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5" y="692696"/>
          <a:ext cx="6432375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25"/>
                <a:gridCol w="2144125"/>
                <a:gridCol w="2144125"/>
              </a:tblGrid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4067944" y="1052736"/>
            <a:ext cx="890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2147" y="1112468"/>
            <a:ext cx="7056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2564904"/>
            <a:ext cx="915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Я</a:t>
            </a:r>
            <a:endParaRPr lang="ru-RU" sz="60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мя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195736" y="0"/>
            <a:ext cx="4110012" cy="3927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4509120"/>
            <a:ext cx="1296144" cy="12024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509120"/>
            <a:ext cx="1296144" cy="12024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4437112"/>
            <a:ext cx="1296144" cy="12024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лидия\Desktop\5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0"/>
            <a:ext cx="2619291" cy="4320480"/>
          </a:xfrm>
          <a:prstGeom prst="rect">
            <a:avLst/>
          </a:prstGeom>
          <a:noFill/>
        </p:spPr>
      </p:pic>
      <p:sp>
        <p:nvSpPr>
          <p:cNvPr id="4" name="Блок-схема: процесс 3"/>
          <p:cNvSpPr/>
          <p:nvPr/>
        </p:nvSpPr>
        <p:spPr>
          <a:xfrm>
            <a:off x="611560" y="4725144"/>
            <a:ext cx="1512168" cy="15121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771800" y="4725144"/>
            <a:ext cx="1512168" cy="151216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004048" y="4725144"/>
            <a:ext cx="1512168" cy="15121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лидия\Desktop\5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0"/>
            <a:ext cx="2619291" cy="4320480"/>
          </a:xfrm>
          <a:prstGeom prst="rect">
            <a:avLst/>
          </a:prstGeom>
          <a:noFill/>
        </p:spPr>
      </p:pic>
      <p:sp>
        <p:nvSpPr>
          <p:cNvPr id="4" name="Блок-схема: процесс 3"/>
          <p:cNvSpPr/>
          <p:nvPr/>
        </p:nvSpPr>
        <p:spPr>
          <a:xfrm>
            <a:off x="611560" y="4725144"/>
            <a:ext cx="1512168" cy="15121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771800" y="4725144"/>
            <a:ext cx="1512168" cy="151216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Я</a:t>
            </a:r>
            <a:endParaRPr lang="ru-RU" sz="7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004048" y="4725144"/>
            <a:ext cx="1512168" cy="15121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идия\Desktop\ды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715000" cy="4838700"/>
          </a:xfrm>
          <a:prstGeom prst="rect">
            <a:avLst/>
          </a:prstGeom>
          <a:noFill/>
        </p:spPr>
      </p:pic>
      <p:sp>
        <p:nvSpPr>
          <p:cNvPr id="3" name="Блок-схема: процесс 2"/>
          <p:cNvSpPr/>
          <p:nvPr/>
        </p:nvSpPr>
        <p:spPr>
          <a:xfrm>
            <a:off x="683568" y="5085184"/>
            <a:ext cx="1440160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11760" y="5157192"/>
            <a:ext cx="1440160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211960" y="5157192"/>
            <a:ext cx="1440160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228184" y="5157192"/>
            <a:ext cx="1440160" cy="12241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идия\Desktop\ды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715000" cy="4838700"/>
          </a:xfrm>
          <a:prstGeom prst="rect">
            <a:avLst/>
          </a:prstGeom>
          <a:noFill/>
        </p:spPr>
      </p:pic>
      <p:sp>
        <p:nvSpPr>
          <p:cNvPr id="3" name="Блок-схема: процесс 2"/>
          <p:cNvSpPr/>
          <p:nvPr/>
        </p:nvSpPr>
        <p:spPr>
          <a:xfrm>
            <a:off x="683568" y="5085184"/>
            <a:ext cx="1440160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11760" y="5157192"/>
            <a:ext cx="1440160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211960" y="5157192"/>
            <a:ext cx="1440160" cy="122413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228184" y="5157192"/>
            <a:ext cx="1440160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идия\Desktop\ды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715000" cy="4838700"/>
          </a:xfrm>
          <a:prstGeom prst="rect">
            <a:avLst/>
          </a:prstGeom>
          <a:noFill/>
        </p:spPr>
      </p:pic>
      <p:sp>
        <p:nvSpPr>
          <p:cNvPr id="3" name="Блок-схема: процесс 2"/>
          <p:cNvSpPr/>
          <p:nvPr/>
        </p:nvSpPr>
        <p:spPr>
          <a:xfrm>
            <a:off x="683568" y="5085184"/>
            <a:ext cx="1440160" cy="1224136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11760" y="5157192"/>
            <a:ext cx="1440160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211960" y="5157192"/>
            <a:ext cx="1440160" cy="122413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228184" y="5157192"/>
            <a:ext cx="1440160" cy="122413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971600" y="908720"/>
            <a:ext cx="1656184" cy="15121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987824" y="908720"/>
            <a:ext cx="1656184" cy="151216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131840" y="3789040"/>
            <a:ext cx="1656184" cy="151216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smtClean="0">
                <a:latin typeface="Arial" pitchFamily="34" charset="0"/>
                <a:cs typeface="Arial" pitchFamily="34" charset="0"/>
              </a:rPr>
              <a:t>Я</a:t>
            </a:r>
            <a:endParaRPr lang="ru-RU" sz="7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115616" y="3789040"/>
            <a:ext cx="1656184" cy="15121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дия\Desktop\р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689600" cy="4267200"/>
          </a:xfrm>
          <a:prstGeom prst="rect">
            <a:avLst/>
          </a:prstGeom>
          <a:noFill/>
        </p:spPr>
      </p:pic>
      <p:sp>
        <p:nvSpPr>
          <p:cNvPr id="3" name="Блок-схема: процесс 2"/>
          <p:cNvSpPr/>
          <p:nvPr/>
        </p:nvSpPr>
        <p:spPr>
          <a:xfrm>
            <a:off x="2123728" y="5157192"/>
            <a:ext cx="1296144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923928" y="5157192"/>
            <a:ext cx="1296144" cy="108012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724128" y="5157192"/>
            <a:ext cx="1296144" cy="108012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</Words>
  <Application>Microsoft Office PowerPoint</Application>
  <PresentationFormat>Экран (4:3)</PresentationFormat>
  <Paragraphs>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лидия</dc:creator>
  <cp:lastModifiedBy>лидия</cp:lastModifiedBy>
  <cp:revision>13</cp:revision>
  <dcterms:created xsi:type="dcterms:W3CDTF">2013-09-26T18:59:25Z</dcterms:created>
  <dcterms:modified xsi:type="dcterms:W3CDTF">2013-09-30T16:59:12Z</dcterms:modified>
</cp:coreProperties>
</file>