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8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C641-99B3-494A-8E3B-E80B1E9F319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0D2C-6938-4135-ACCD-731653E69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e_MLVdGZW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Rj_xOahaVa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4eaa02797d482d68b86e453ad5d589b_preview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860032" y="3573016"/>
            <a:ext cx="33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https://youtu.be/3e_MLVdGZWM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060848"/>
            <a:ext cx="3722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Проект ''Спартакиада''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88640"/>
            <a:ext cx="654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Муниципальное бюджетное общеобразовательное учреждение</a:t>
            </a:r>
          </a:p>
          <a:p>
            <a:r>
              <a:rPr lang="ru-RU" dirty="0"/>
              <a:t>''Советская средняя школа''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2996952"/>
            <a:ext cx="3072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youtu.be/Rj_xOahaVa4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0020_bi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11560" y="260648"/>
            <a:ext cx="741682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Цель проекта</a:t>
            </a:r>
            <a:r>
              <a:rPr lang="ru-RU" sz="2000" b="1" i="1" dirty="0" smtClean="0"/>
              <a:t>: </a:t>
            </a:r>
            <a:endParaRPr lang="ru-RU" sz="2000" b="1" i="1" dirty="0"/>
          </a:p>
          <a:p>
            <a:r>
              <a:rPr lang="ru-RU" i="1" dirty="0"/>
              <a:t>1.Создать условия для развития коммуникативной среды между </a:t>
            </a:r>
            <a:r>
              <a:rPr lang="ru-RU" i="1" dirty="0" smtClean="0"/>
              <a:t>родителями , обучающимися </a:t>
            </a:r>
            <a:r>
              <a:rPr lang="ru-RU" i="1" dirty="0"/>
              <a:t>и школой в рамках проведения спортивных праздников</a:t>
            </a:r>
            <a:r>
              <a:rPr lang="ru-RU" i="1" dirty="0" smtClean="0"/>
              <a:t>, направленных на </a:t>
            </a:r>
            <a:r>
              <a:rPr lang="ru-RU" i="1" dirty="0"/>
              <a:t>повышение </a:t>
            </a:r>
            <a:r>
              <a:rPr lang="ru-RU" i="1" dirty="0" smtClean="0"/>
              <a:t>интереса </a:t>
            </a:r>
            <a:r>
              <a:rPr lang="ru-RU" i="1" dirty="0"/>
              <a:t>к спорту и </a:t>
            </a:r>
            <a:r>
              <a:rPr lang="ru-RU" i="1" dirty="0" err="1" smtClean="0"/>
              <a:t>здоровьесберегающим</a:t>
            </a:r>
            <a:r>
              <a:rPr lang="ru-RU" i="1" dirty="0" smtClean="0"/>
              <a:t> </a:t>
            </a:r>
            <a:r>
              <a:rPr lang="ru-RU" i="1" dirty="0"/>
              <a:t>технологиям для повышения качества здоровья детей ,родителей и учителей.</a:t>
            </a:r>
          </a:p>
          <a:p>
            <a:r>
              <a:rPr lang="ru-RU" sz="2000" b="1" i="1" dirty="0"/>
              <a:t>Задачи проекта</a:t>
            </a:r>
            <a:r>
              <a:rPr lang="ru-RU" sz="2000" b="1" i="1" dirty="0" smtClean="0"/>
              <a:t>:</a:t>
            </a:r>
            <a:endParaRPr lang="ru-RU" sz="2000" b="1" i="1" dirty="0"/>
          </a:p>
          <a:p>
            <a:r>
              <a:rPr lang="ru-RU" i="1" dirty="0" smtClean="0"/>
              <a:t>1.Разработать календарь </a:t>
            </a:r>
            <a:r>
              <a:rPr lang="ru-RU" i="1" dirty="0"/>
              <a:t>спортивных праздников.</a:t>
            </a:r>
          </a:p>
          <a:p>
            <a:r>
              <a:rPr lang="ru-RU" i="1" dirty="0"/>
              <a:t>2.Подготовить педагогов- классных руководителей ,учителей физической культуры ,как грамотных </a:t>
            </a:r>
            <a:r>
              <a:rPr lang="ru-RU" i="1" dirty="0" err="1" smtClean="0"/>
              <a:t>грамотных</a:t>
            </a:r>
            <a:r>
              <a:rPr lang="ru-RU" i="1" dirty="0" smtClean="0"/>
              <a:t> </a:t>
            </a:r>
            <a:r>
              <a:rPr lang="ru-RU" i="1" dirty="0"/>
              <a:t>специалистов в области </a:t>
            </a:r>
            <a:r>
              <a:rPr lang="ru-RU" i="1" dirty="0" err="1" smtClean="0"/>
              <a:t>здоровьесберегающих</a:t>
            </a:r>
            <a:r>
              <a:rPr lang="ru-RU" i="1" dirty="0" smtClean="0"/>
              <a:t> </a:t>
            </a:r>
            <a:r>
              <a:rPr lang="ru-RU" i="1" dirty="0"/>
              <a:t>технологий.</a:t>
            </a:r>
          </a:p>
          <a:p>
            <a:r>
              <a:rPr lang="ru-RU" i="1" dirty="0"/>
              <a:t>3.На родительских собраниях познакомить родителей с тем, что такое </a:t>
            </a:r>
            <a:r>
              <a:rPr lang="ru-RU" i="1" dirty="0" err="1" smtClean="0"/>
              <a:t>здоровьесберегающая</a:t>
            </a:r>
            <a:r>
              <a:rPr lang="ru-RU" i="1" dirty="0" smtClean="0"/>
              <a:t> </a:t>
            </a:r>
            <a:r>
              <a:rPr lang="ru-RU" i="1" dirty="0"/>
              <a:t>деятельность.</a:t>
            </a:r>
          </a:p>
          <a:p>
            <a:r>
              <a:rPr lang="ru-RU" i="1" dirty="0"/>
              <a:t>4.Выбор активной группы среди родителей для подготовки совместно с учителями спортивных праздников.</a:t>
            </a:r>
          </a:p>
          <a:p>
            <a:r>
              <a:rPr lang="ru-RU" i="1" dirty="0"/>
              <a:t>5.При разработке сценариев спортивных праздников учитывать группы здоровья детей так, чтобы все  дети участвовали в мероприятиях Спартакиады.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0020_bi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188640"/>
            <a:ext cx="777686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6.Спортивные конкурсы и эстафеты должны быть разработаны так, чтобы они направлены были и на развитие коммуникативных навыков между </a:t>
            </a:r>
            <a:r>
              <a:rPr lang="ru-RU" sz="1600" i="1" dirty="0" smtClean="0"/>
              <a:t>родителями , детьми </a:t>
            </a:r>
            <a:r>
              <a:rPr lang="ru-RU" sz="1600" i="1" dirty="0"/>
              <a:t>и учителями.</a:t>
            </a:r>
          </a:p>
          <a:p>
            <a:r>
              <a:rPr lang="ru-RU" sz="1600" i="1" dirty="0"/>
              <a:t>например: Передай мяч другому и скажи ''Спасибо''.</a:t>
            </a:r>
          </a:p>
          <a:p>
            <a:r>
              <a:rPr lang="ru-RU" sz="1600" i="1" dirty="0"/>
              <a:t>Во время организации и проведения праздника   главными задачами педагога являются: </a:t>
            </a:r>
            <a:br>
              <a:rPr lang="ru-RU" sz="1600" i="1" dirty="0"/>
            </a:br>
            <a:r>
              <a:rPr lang="ru-RU" sz="1600" i="1" dirty="0"/>
              <a:t/>
            </a:r>
            <a:br>
              <a:rPr lang="ru-RU" sz="1600" i="1" dirty="0"/>
            </a:br>
            <a:r>
              <a:rPr lang="ru-RU" sz="1600" i="1" dirty="0"/>
              <a:t>- Создать в спортивном зале комфортную, эмоционально-психологическую атмосферу для детей и родителей; </a:t>
            </a:r>
            <a:br>
              <a:rPr lang="ru-RU" sz="1600" i="1" dirty="0"/>
            </a:br>
            <a:r>
              <a:rPr lang="ru-RU" sz="1600" i="1" dirty="0"/>
              <a:t/>
            </a:r>
            <a:br>
              <a:rPr lang="ru-RU" sz="1600" i="1" dirty="0"/>
            </a:br>
            <a:r>
              <a:rPr lang="ru-RU" sz="1600" i="1" dirty="0"/>
              <a:t>- Содействовать возникновению у родителей и детей чувства радости, удовольствия от совместных игр и их эмоциональному сближению.</a:t>
            </a:r>
          </a:p>
          <a:p>
            <a:r>
              <a:rPr lang="ru-RU" sz="1600" i="1" dirty="0"/>
              <a:t>7.Сохранение здоровья обучающихся и педагогов при эффективном педагогическом общении, общении с родителями на основе эффективных коммуникативных взаимодействий.</a:t>
            </a:r>
          </a:p>
          <a:p>
            <a:r>
              <a:rPr lang="ru-RU" sz="1600" i="1" dirty="0"/>
              <a:t>8.Разработать анкеты для участников праздника</a:t>
            </a:r>
            <a:r>
              <a:rPr lang="ru-RU" sz="1600" i="1" dirty="0" smtClean="0"/>
              <a:t>, в </a:t>
            </a:r>
            <a:r>
              <a:rPr lang="ru-RU" sz="1600" i="1" dirty="0"/>
              <a:t>качестве примера в ней могут быть такие вопросы как :</a:t>
            </a:r>
          </a:p>
          <a:p>
            <a:pPr lvl="0"/>
            <a:r>
              <a:rPr lang="ru-RU" sz="1600" i="1" dirty="0"/>
              <a:t>Сплотила ли вас совместная деятельность, участие в спортивных праздниках ? __________________________</a:t>
            </a:r>
          </a:p>
          <a:p>
            <a:pPr lvl="0"/>
            <a:r>
              <a:rPr lang="ru-RU" sz="1600" i="1" dirty="0"/>
              <a:t>Что изменилось в лучшую сторону в жизни вашей семьи? __________________________</a:t>
            </a:r>
          </a:p>
          <a:p>
            <a:pPr lvl="0"/>
            <a:r>
              <a:rPr lang="ru-RU" sz="1600" i="1" dirty="0"/>
              <a:t>Какие советы и пожелания вы можете дать классному руководителю для успешной работы на следующий учебный год? </a:t>
            </a:r>
            <a:r>
              <a:rPr lang="ru-RU" dirty="0"/>
              <a:t>__________________________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0020_bi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755576" y="188640"/>
            <a:ext cx="7272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Ожидаемый результат.</a:t>
            </a:r>
            <a:endParaRPr lang="ru-RU" i="1" dirty="0"/>
          </a:p>
          <a:p>
            <a:r>
              <a:rPr lang="ru-RU" b="1" i="1" dirty="0"/>
              <a:t> </a:t>
            </a:r>
            <a:endParaRPr lang="ru-RU" i="1" dirty="0"/>
          </a:p>
          <a:p>
            <a:r>
              <a:rPr lang="ru-RU" i="1" dirty="0"/>
              <a:t>1.Формирование у родителей, учащихся и учителей коммуникативных компетенций.</a:t>
            </a:r>
          </a:p>
          <a:p>
            <a:r>
              <a:rPr lang="ru-RU" i="1" dirty="0"/>
              <a:t>2.Повышение мотивации к занятиям физической культуры.</a:t>
            </a:r>
          </a:p>
          <a:p>
            <a:r>
              <a:rPr lang="ru-RU" i="1" dirty="0"/>
              <a:t>3.Развитие коммуникативной деятельности.</a:t>
            </a:r>
          </a:p>
          <a:p>
            <a:r>
              <a:rPr lang="ru-RU" i="1" dirty="0"/>
              <a:t>4. Сохранение уровня здоровья учащихся.</a:t>
            </a:r>
          </a:p>
          <a:p>
            <a:r>
              <a:rPr lang="ru-RU" i="1" dirty="0"/>
              <a:t> </a:t>
            </a:r>
          </a:p>
          <a:p>
            <a:r>
              <a:rPr lang="ru-RU" sz="2000" b="1" i="1" dirty="0"/>
              <a:t>Сроки и этапы деятельности.</a:t>
            </a:r>
          </a:p>
          <a:p>
            <a:r>
              <a:rPr lang="ru-RU" b="1" i="1" dirty="0"/>
              <a:t>Первый</a:t>
            </a:r>
            <a:r>
              <a:rPr lang="ru-RU" i="1" dirty="0"/>
              <a:t>- включает организационную деятельность(подготовительный).</a:t>
            </a:r>
          </a:p>
          <a:p>
            <a:r>
              <a:rPr lang="ru-RU" b="1" i="1" dirty="0"/>
              <a:t>Второй</a:t>
            </a:r>
            <a:r>
              <a:rPr lang="ru-RU" i="1" dirty="0"/>
              <a:t>- основной практический </a:t>
            </a:r>
            <a:r>
              <a:rPr lang="ru-RU" i="1" dirty="0" smtClean="0"/>
              <a:t>этап включает </a:t>
            </a:r>
            <a:r>
              <a:rPr lang="ru-RU" i="1" dirty="0"/>
              <a:t>реализацию проекта, проведение праздников.</a:t>
            </a:r>
          </a:p>
          <a:p>
            <a:r>
              <a:rPr lang="ru-RU" b="1" i="1" dirty="0"/>
              <a:t>Третий</a:t>
            </a:r>
            <a:r>
              <a:rPr lang="ru-RU" i="1" dirty="0"/>
              <a:t>- обобщающе-аналитический этап. Включает анализ,  обобщение результатов работы и внесение предложений по дальнейшему ее совершенствованию.</a:t>
            </a:r>
          </a:p>
          <a:p>
            <a:r>
              <a:rPr lang="ru-RU" i="1" dirty="0"/>
              <a:t>Диагностика уровня развития коммуникативных навыков и их влияния на состояние здоровья учащихся.</a:t>
            </a:r>
          </a:p>
          <a:p>
            <a:r>
              <a:rPr lang="ru-RU" i="1" dirty="0"/>
              <a:t>Анализ и обобщение опыта работы по проекту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0020_bi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0"/>
            <a:ext cx="7488832" cy="649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Актуальность проекта.</a:t>
            </a:r>
          </a:p>
          <a:p>
            <a:r>
              <a:rPr lang="ru-RU" sz="1600" i="1" dirty="0"/>
              <a:t>Современная школа заставляет думать о том</a:t>
            </a:r>
            <a:r>
              <a:rPr lang="ru-RU" sz="1600" i="1" dirty="0" smtClean="0"/>
              <a:t>, как </a:t>
            </a:r>
            <a:r>
              <a:rPr lang="ru-RU" sz="1600" i="1" dirty="0"/>
              <a:t>сделать процесс обучения результативным, как сохранить в процессе обучения здоровье учащихся.В решении этой задачи необходима активная помощь родителей, их просвещение в области </a:t>
            </a:r>
            <a:r>
              <a:rPr lang="ru-RU" sz="1600" i="1" dirty="0" err="1" smtClean="0"/>
              <a:t>здоровьесбережения</a:t>
            </a:r>
            <a:r>
              <a:rPr lang="ru-RU" sz="1600" i="1" dirty="0"/>
              <a:t>.</a:t>
            </a:r>
          </a:p>
          <a:p>
            <a:r>
              <a:rPr lang="ru-RU" sz="1600" i="1" dirty="0"/>
              <a:t> </a:t>
            </a:r>
          </a:p>
          <a:p>
            <a:r>
              <a:rPr lang="ru-RU" sz="1600" b="1" i="1" dirty="0"/>
              <a:t> </a:t>
            </a:r>
            <a:endParaRPr lang="ru-RU" sz="1600" i="1" dirty="0"/>
          </a:p>
          <a:p>
            <a:r>
              <a:rPr lang="ru-RU" sz="1600" b="1" i="1" dirty="0"/>
              <a:t> </a:t>
            </a:r>
            <a:r>
              <a:rPr lang="ru-RU" sz="1600" i="1" dirty="0"/>
              <a:t>В современной жизни убыстрение ритма, прогресс в науке и технике заставляет специалиста по физической культуре искать  новые эффективные средства и методы в воспитание здорового и энергичного,  гармонично-развитого поколения.  А так же повышенная двигательная активность – биологическая потребность детей, она необходима им для нормального роста и развития. Поэтому встают задача в проведение  этой  работы ненавязчиво, дать возможность детям отдохнуть, сменить вид деятельности и сделать мягкий переход от классно-урочной системы к активным, содержательным видам отдыха: соревнованиям и играм, праздникам. Детям нужна игра в любую пору их жизни. И нужен взрослый, опытный человек, который сумеет заинтересованность игрой, не компьютерной, но развивающей точность, подвижность, ловкость, глазомер.</a:t>
            </a:r>
          </a:p>
          <a:p>
            <a:r>
              <a:rPr lang="ru-RU" sz="1600" i="1" dirty="0"/>
              <a:t> </a:t>
            </a:r>
          </a:p>
          <a:p>
            <a:r>
              <a:rPr lang="ru-RU" sz="1600" i="1" dirty="0"/>
              <a:t>Технология спортивных праздников предполагает активное включение в этот процесс учителей, учащихся и их родителей </a:t>
            </a:r>
            <a:r>
              <a:rPr lang="ru-RU" sz="1600" i="1" dirty="0" smtClean="0"/>
              <a:t>.Способствует </a:t>
            </a:r>
            <a:r>
              <a:rPr lang="ru-RU" sz="1600" i="1" dirty="0"/>
              <a:t>формированию коммуникативных навыков, доброжелательной атмосферы. </a:t>
            </a: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0020_big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73315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Ожидаемые результаты.</a:t>
            </a:r>
          </a:p>
          <a:p>
            <a:r>
              <a:rPr lang="ru-RU" i="1" dirty="0"/>
              <a:t>1.В ходе спортивных мероприятий выработалась компетентная  среда.</a:t>
            </a:r>
          </a:p>
          <a:p>
            <a:r>
              <a:rPr lang="ru-RU" i="1" dirty="0"/>
              <a:t>Умение общаться со своим окружением.</a:t>
            </a:r>
          </a:p>
          <a:p>
            <a:r>
              <a:rPr lang="ru-RU" i="1" dirty="0"/>
              <a:t>2.Сохранение уровня здоровья учащихся, педагогов и родителей.</a:t>
            </a:r>
          </a:p>
          <a:p>
            <a:r>
              <a:rPr lang="ru-RU" i="1" dirty="0"/>
              <a:t> </a:t>
            </a:r>
          </a:p>
          <a:p>
            <a:r>
              <a:rPr lang="ru-RU" sz="2000" b="1" i="1" dirty="0"/>
              <a:t>Ресурсное обеспечение проекта.</a:t>
            </a:r>
          </a:p>
          <a:p>
            <a:r>
              <a:rPr lang="ru-RU" sz="2000" b="1" i="1" dirty="0"/>
              <a:t>Кадровые ресурсы.</a:t>
            </a:r>
          </a:p>
          <a:p>
            <a:r>
              <a:rPr lang="ru-RU" b="1" i="1" dirty="0"/>
              <a:t> </a:t>
            </a:r>
            <a:endParaRPr lang="ru-RU" i="1" dirty="0"/>
          </a:p>
          <a:p>
            <a:r>
              <a:rPr lang="ru-RU" i="1" dirty="0"/>
              <a:t>1. Организацию специальных занятий и обучение педагогов  новым педагогическим технологиям, способствующим развитию коммуникативных навыков.</a:t>
            </a:r>
          </a:p>
          <a:p>
            <a:r>
              <a:rPr lang="ru-RU" i="1" dirty="0"/>
              <a:t>2.Консультации психолога для родителей.</a:t>
            </a:r>
          </a:p>
          <a:p>
            <a:r>
              <a:rPr lang="ru-RU" i="1" dirty="0" smtClean="0"/>
              <a:t>3. Научно-методические </a:t>
            </a:r>
            <a:r>
              <a:rPr lang="ru-RU" i="1" dirty="0"/>
              <a:t>ресурсы.</a:t>
            </a:r>
          </a:p>
          <a:p>
            <a:r>
              <a:rPr lang="ru-RU" b="1" i="1" dirty="0"/>
              <a:t> </a:t>
            </a:r>
            <a:endParaRPr lang="ru-RU" i="1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237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5</cp:revision>
  <dcterms:created xsi:type="dcterms:W3CDTF">2015-09-24T19:44:50Z</dcterms:created>
  <dcterms:modified xsi:type="dcterms:W3CDTF">2015-09-28T17:03:16Z</dcterms:modified>
</cp:coreProperties>
</file>