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BF9413-C59E-4F28-8A76-CE72E6F81CE3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BD26D7-EB43-4255-8B0E-812B088DC3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BF9413-C59E-4F28-8A76-CE72E6F81CE3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BD26D7-EB43-4255-8B0E-812B088DC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BF9413-C59E-4F28-8A76-CE72E6F81CE3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BD26D7-EB43-4255-8B0E-812B088DC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BF9413-C59E-4F28-8A76-CE72E6F81CE3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BD26D7-EB43-4255-8B0E-812B088DC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BF9413-C59E-4F28-8A76-CE72E6F81CE3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BD26D7-EB43-4255-8B0E-812B088DC3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BF9413-C59E-4F28-8A76-CE72E6F81CE3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BD26D7-EB43-4255-8B0E-812B088DC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BF9413-C59E-4F28-8A76-CE72E6F81CE3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BD26D7-EB43-4255-8B0E-812B088DC3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BF9413-C59E-4F28-8A76-CE72E6F81CE3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BD26D7-EB43-4255-8B0E-812B088DC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BF9413-C59E-4F28-8A76-CE72E6F81CE3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BD26D7-EB43-4255-8B0E-812B088DC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BF9413-C59E-4F28-8A76-CE72E6F81CE3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BD26D7-EB43-4255-8B0E-812B088DC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9BF9413-C59E-4F28-8A76-CE72E6F81CE3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9BD26D7-EB43-4255-8B0E-812B088DC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9BF9413-C59E-4F28-8A76-CE72E6F81CE3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9BD26D7-EB43-4255-8B0E-812B088DC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Образ Японии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Япония – страна восходящего солнца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Расположена на больших и малых островах </a:t>
            </a:r>
            <a:r>
              <a:rPr lang="ru-RU" dirty="0" err="1" smtClean="0"/>
              <a:t>Хокайдо</a:t>
            </a:r>
            <a:r>
              <a:rPr lang="ru-RU" dirty="0" smtClean="0"/>
              <a:t>, </a:t>
            </a:r>
            <a:r>
              <a:rPr lang="ru-RU" dirty="0" err="1" smtClean="0"/>
              <a:t>Хосю</a:t>
            </a:r>
            <a:r>
              <a:rPr lang="ru-RU" dirty="0"/>
              <a:t> </a:t>
            </a:r>
            <a:r>
              <a:rPr lang="ru-RU" dirty="0" smtClean="0"/>
              <a:t>и других</a:t>
            </a:r>
          </a:p>
          <a:p>
            <a:r>
              <a:rPr lang="ru-RU" dirty="0" smtClean="0"/>
              <a:t>На островах много действующих вулканов, поэтому часты землетрясения</a:t>
            </a:r>
          </a:p>
          <a:p>
            <a:r>
              <a:rPr lang="ru-RU" dirty="0" smtClean="0"/>
              <a:t>Омывается Тихим океаном и морями</a:t>
            </a:r>
          </a:p>
          <a:p>
            <a:r>
              <a:rPr lang="ru-RU" dirty="0" smtClean="0"/>
              <a:t>Климат теплый и влажный</a:t>
            </a:r>
          </a:p>
          <a:p>
            <a:r>
              <a:rPr lang="ru-RU" dirty="0" smtClean="0"/>
              <a:t>Растения вечнозеленые</a:t>
            </a:r>
          </a:p>
          <a:p>
            <a:r>
              <a:rPr lang="ru-RU" dirty="0" smtClean="0"/>
              <a:t>Большинство праздников связано с природой.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Праздник цветения сакуры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14600" y="235585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 descr="1265469615_sakura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563" y="1357298"/>
            <a:ext cx="4571206" cy="300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Праздник желтых кленовых листьев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25" y="1410866"/>
            <a:ext cx="3357599" cy="25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902146"/>
            <a:ext cx="4386292" cy="274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Праздник первого снега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00287" y="2236787"/>
            <a:ext cx="500062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803" y="1285860"/>
            <a:ext cx="330710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413" y="3659940"/>
            <a:ext cx="3626207" cy="248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142985"/>
            <a:ext cx="3429010" cy="228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Праздник цветения хризантем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285860"/>
            <a:ext cx="3381399" cy="253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3956" y="3857628"/>
            <a:ext cx="3310009" cy="270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286124"/>
            <a:ext cx="2208863" cy="324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31" y="1428736"/>
            <a:ext cx="266701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330</TotalTime>
  <Words>57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Метро</vt:lpstr>
      <vt:lpstr>Образ Японии</vt:lpstr>
      <vt:lpstr>Япония – страна восходящего солнца</vt:lpstr>
      <vt:lpstr>Праздник цветения сакуры</vt:lpstr>
      <vt:lpstr>Праздник желтых кленовых листьев</vt:lpstr>
      <vt:lpstr>Праздник первого снега</vt:lpstr>
      <vt:lpstr>Праздник цветения хризантем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Японии</dc:title>
  <dc:creator>Елена</dc:creator>
  <cp:lastModifiedBy>Елена</cp:lastModifiedBy>
  <cp:revision>35</cp:revision>
  <dcterms:created xsi:type="dcterms:W3CDTF">2013-12-26T02:21:14Z</dcterms:created>
  <dcterms:modified xsi:type="dcterms:W3CDTF">2015-10-11T09:23:32Z</dcterms:modified>
</cp:coreProperties>
</file>