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87" r:id="rId7"/>
    <p:sldId id="291" r:id="rId8"/>
    <p:sldId id="288" r:id="rId9"/>
    <p:sldId id="293" r:id="rId10"/>
    <p:sldId id="264" r:id="rId11"/>
    <p:sldId id="289" r:id="rId12"/>
    <p:sldId id="292" r:id="rId13"/>
    <p:sldId id="268" r:id="rId14"/>
    <p:sldId id="271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6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A996-FBCB-44F9-934B-76A64398D2D8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6C3D-D2DB-4DE4-BC61-23A6D3BDA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2CC2-A03E-4325-9A4C-A1B03CFFB94E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8DF9-4AFF-48DB-919E-DC72B853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C6B4-5052-4A22-A3C9-8BC03DE4D9AA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CD18-1B44-446E-BA50-2C5755662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DEF3-D92A-453A-8325-161C78D6A90D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27A3-CCB2-470A-A1A4-8C46ECD77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1C86-7FD1-4550-9DB1-75362D98527C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4282-530D-4998-94EE-99D1E543F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C357-98E0-4A3D-8DA1-015BE5ABBE38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9B30-36E7-4E51-A54C-78DF508F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2692-345E-4A54-8833-B2C6E5628694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3796-BF83-443F-B2D8-6A76C6FCD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31E7-4C25-4BC9-BAFB-001D805D6D9D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708A-7A9E-4BB6-B468-344C5768B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33F3-71B3-492E-BB58-349AFEFA85F1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DBFF-C451-4381-A37B-B29E664C4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66D7-EAB7-45C9-8725-BDCBBE82A0E5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5C67-B825-427C-A3DB-EA5927287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55ED-A15B-420B-ADA4-B5651D509869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9641-F006-4F0D-A8E7-33BC366FB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5F0BD-C7E3-4365-8D6B-AA27942F0A4A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A629C2-61E2-471F-A517-B1C3A953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в пустыне</a:t>
            </a:r>
            <a:endParaRPr lang="ru-RU" sz="72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88" y="5000625"/>
            <a:ext cx="2628900" cy="13954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Изобразительное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 искусство 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4 класс</a:t>
            </a:r>
          </a:p>
        </p:txBody>
      </p:sp>
      <p:pic>
        <p:nvPicPr>
          <p:cNvPr id="4" name="Рисунок 3" descr="Uzbekis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500570"/>
            <a:ext cx="2426014" cy="183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572125" y="1785938"/>
            <a:ext cx="3086100" cy="4429125"/>
          </a:xfrm>
        </p:spPr>
        <p:txBody>
          <a:bodyPr/>
          <a:lstStyle/>
          <a:p>
            <a:pPr eaLnBrk="1" hangingPunct="1"/>
            <a:endParaRPr lang="ru-RU" sz="2400" dirty="0" smtClean="0"/>
          </a:p>
        </p:txBody>
      </p:sp>
      <p:pic>
        <p:nvPicPr>
          <p:cNvPr id="14338" name="Picture 2" descr="http://content.angieslist.com/2013/11/1/04e0b253-26b9-4205-8b0c-335bd2bad555.jpg"/>
          <p:cNvPicPr>
            <a:picLocks noChangeAspect="1" noChangeArrowheads="1"/>
          </p:cNvPicPr>
          <p:nvPr/>
        </p:nvPicPr>
        <p:blipFill>
          <a:blip r:embed="rId2"/>
          <a:srcRect b="12109"/>
          <a:stretch>
            <a:fillRect/>
          </a:stretch>
        </p:blipFill>
        <p:spPr bwMode="auto">
          <a:xfrm>
            <a:off x="142844" y="0"/>
            <a:ext cx="9001156" cy="68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.uzbdesigner.ru/u/45/db41076a71433ca2ca99726ee173c8/-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018.radikal.ru/i506/1205/45/844246a13a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772028" cy="644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28625" y="4572000"/>
            <a:ext cx="8229600" cy="1797050"/>
          </a:xfrm>
        </p:spPr>
        <p:txBody>
          <a:bodyPr/>
          <a:lstStyle/>
          <a:p>
            <a:pPr eaLnBrk="1" hangingPunct="1"/>
            <a:endParaRPr lang="ru-RU" sz="2400" dirty="0" smtClean="0"/>
          </a:p>
        </p:txBody>
      </p:sp>
      <p:pic>
        <p:nvPicPr>
          <p:cNvPr id="13314" name="Picture 2" descr="http://d.topic.lt/Fm_fi/images/picsw/072009/31/bonus/mechet/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" y="-2"/>
            <a:ext cx="9227388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ebmandry.com/images/stories/2012/3/buchara/buchara-gorod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813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27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Медресе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econcertinvisible.com/files/gimgs/98_grande-mosquee-del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" y="0"/>
            <a:ext cx="9144008" cy="68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00826" y="214290"/>
            <a:ext cx="235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Мечеть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dc308.4shared.com/img/9VBjKZoX/s3/Architecture_Wallpapers_wwww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000"/>
            <a:ext cx="9215999" cy="691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5715016"/>
            <a:ext cx="3066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Мавзолей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4.tourbina.ru/photos.4/5/4/9/4/5/1554945/big.photo/Zhemtchuzhina-vostoka-Mavz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20883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387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Мавзолей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3885928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son-desert-ripples_375_600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720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" name="Рисунок 2" descr="1203880865_4_oasis_kolomensky_com.jpg"/>
          <p:cNvPicPr>
            <a:picLocks noChangeAspect="1"/>
          </p:cNvPicPr>
          <p:nvPr/>
        </p:nvPicPr>
        <p:blipFill>
          <a:blip r:embed="rId2"/>
          <a:srcRect b="5511"/>
          <a:stretch>
            <a:fillRect/>
          </a:stretch>
        </p:blipFill>
        <p:spPr>
          <a:xfrm>
            <a:off x="0" y="0"/>
            <a:ext cx="91781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2149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" name="Рисунок 2" descr="2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" y="0"/>
            <a:ext cx="924687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rveshtours.com/images/gallery/samarkand_registan_squ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4000" cy="69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dn.bolshoyvopros.ru/files/users/images/be/9a/be9a1ec5a9cf3f1a8edb082b10d295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0"/>
            <a:ext cx="9095740" cy="698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densya.ru/ui/yuliya-suhareva/image/dsc-4671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56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-fotki.yandex.ru/get/5104/izrazec-pech.1/0_37b49_d71e94f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12500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229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Изразец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Города в пустыне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в пустыни</dc:title>
  <dc:creator>Asd</dc:creator>
  <cp:lastModifiedBy>НАТАЛЬЯ</cp:lastModifiedBy>
  <cp:revision>21</cp:revision>
  <dcterms:created xsi:type="dcterms:W3CDTF">2012-02-09T16:19:41Z</dcterms:created>
  <dcterms:modified xsi:type="dcterms:W3CDTF">2015-04-06T18:41:22Z</dcterms:modified>
</cp:coreProperties>
</file>