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57" r:id="rId4"/>
    <p:sldId id="260" r:id="rId5"/>
    <p:sldId id="259" r:id="rId6"/>
    <p:sldId id="262" r:id="rId7"/>
    <p:sldId id="266" r:id="rId8"/>
    <p:sldId id="267" r:id="rId9"/>
    <p:sldId id="268" r:id="rId10"/>
    <p:sldId id="269" r:id="rId11"/>
    <p:sldId id="261" r:id="rId12"/>
    <p:sldId id="270" r:id="rId13"/>
    <p:sldId id="271" r:id="rId14"/>
    <p:sldId id="272" r:id="rId15"/>
    <p:sldId id="273" r:id="rId16"/>
    <p:sldId id="274" r:id="rId17"/>
    <p:sldId id="275" r:id="rId18"/>
    <p:sldId id="263" r:id="rId19"/>
    <p:sldId id="276" r:id="rId20"/>
    <p:sldId id="264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F9B1-93BB-426E-8E5B-A8170D2811FF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2C6FD-56FC-41DA-AE17-2BB9FA2A22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F9B1-93BB-426E-8E5B-A8170D2811FF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2C6FD-56FC-41DA-AE17-2BB9FA2A2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F9B1-93BB-426E-8E5B-A8170D2811FF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2C6FD-56FC-41DA-AE17-2BB9FA2A2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F9B1-93BB-426E-8E5B-A8170D2811FF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2C6FD-56FC-41DA-AE17-2BB9FA2A2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F9B1-93BB-426E-8E5B-A8170D2811FF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F12C6FD-56FC-41DA-AE17-2BB9FA2A2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F9B1-93BB-426E-8E5B-A8170D2811FF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2C6FD-56FC-41DA-AE17-2BB9FA2A2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F9B1-93BB-426E-8E5B-A8170D2811FF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2C6FD-56FC-41DA-AE17-2BB9FA2A2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F9B1-93BB-426E-8E5B-A8170D2811FF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2C6FD-56FC-41DA-AE17-2BB9FA2A2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F9B1-93BB-426E-8E5B-A8170D2811FF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2C6FD-56FC-41DA-AE17-2BB9FA2A2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F9B1-93BB-426E-8E5B-A8170D2811FF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2C6FD-56FC-41DA-AE17-2BB9FA2A2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F9B1-93BB-426E-8E5B-A8170D2811FF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2C6FD-56FC-41DA-AE17-2BB9FA2A2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E9BF9B1-93BB-426E-8E5B-A8170D2811FF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F12C6FD-56FC-41DA-AE17-2BB9FA2A2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692696"/>
            <a:ext cx="8229600" cy="331236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70C0"/>
                </a:solidFill>
              </a:rPr>
              <a:t>Логопедическое занятие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sz="4000" dirty="0" smtClean="0">
                <a:solidFill>
                  <a:srgbClr val="0070C0"/>
                </a:solidFill>
              </a:rPr>
              <a:t>для будущих  первоклассников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3789040"/>
            <a:ext cx="7365798" cy="215443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В    ГОСТЯХ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У   ЦАРИЦЫ   ЗНАНИЙ</a:t>
            </a:r>
          </a:p>
          <a:p>
            <a:pPr algn="r"/>
            <a:r>
              <a:rPr lang="ru-RU" dirty="0" smtClean="0"/>
              <a:t>Составила</a:t>
            </a:r>
            <a:r>
              <a:rPr lang="ru-RU" dirty="0" smtClean="0"/>
              <a:t>:</a:t>
            </a:r>
          </a:p>
          <a:p>
            <a:pPr algn="r"/>
            <a:r>
              <a:rPr lang="ru-RU" dirty="0" smtClean="0"/>
              <a:t>                                                                      учитель — логопед </a:t>
            </a:r>
          </a:p>
          <a:p>
            <a:pPr algn="r"/>
            <a:r>
              <a:rPr lang="ru-RU" dirty="0" smtClean="0"/>
              <a:t>                                                                          Богданова Елена Аркадьевна </a:t>
            </a:r>
            <a:endParaRPr lang="ru-RU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слава\Documents\Логопедия 2014-2015\Для буд 1-ов\Звук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0648"/>
            <a:ext cx="8160906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а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2132856"/>
            <a:ext cx="8422000" cy="2577132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"Угадай   букву"</a:t>
            </a:r>
            <a:endParaRPr lang="ru-RU" sz="6000" dirty="0">
              <a:solidFill>
                <a:srgbClr val="FF0000"/>
              </a:solidFill>
            </a:endParaRPr>
          </a:p>
        </p:txBody>
      </p:sp>
      <p:pic>
        <p:nvPicPr>
          <p:cNvPr id="23554" name="Picture 2" descr="C:\Users\слава\Documents\Логопедия 2014-2015\Для буд 1-ов\Буквы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700808"/>
            <a:ext cx="5976664" cy="46821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00B0F0"/>
                </a:solidFill>
              </a:rPr>
              <a:t>М </a:t>
            </a:r>
            <a:r>
              <a:rPr lang="ru-RU" sz="6600" dirty="0" err="1" smtClean="0">
                <a:solidFill>
                  <a:srgbClr val="00B0F0"/>
                </a:solidFill>
              </a:rPr>
              <a:t>м</a:t>
            </a:r>
            <a:endParaRPr lang="ru-RU" sz="6600" dirty="0">
              <a:solidFill>
                <a:srgbClr val="00B0F0"/>
              </a:solidFill>
            </a:endParaRPr>
          </a:p>
        </p:txBody>
      </p:sp>
      <p:pic>
        <p:nvPicPr>
          <p:cNvPr id="24578" name="Picture 2" descr="C:\Users\слава\Documents\Логопедия 2014-2015\Для буд 1-ов\мел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844824"/>
            <a:ext cx="7007990" cy="40799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0070C0"/>
                </a:solidFill>
              </a:rPr>
              <a:t>Т </a:t>
            </a:r>
            <a:r>
              <a:rPr lang="ru-RU" sz="6600" dirty="0" err="1" smtClean="0">
                <a:solidFill>
                  <a:srgbClr val="0070C0"/>
                </a:solidFill>
              </a:rPr>
              <a:t>т</a:t>
            </a:r>
            <a:endParaRPr lang="ru-RU" sz="6600" dirty="0">
              <a:solidFill>
                <a:srgbClr val="0070C0"/>
              </a:solidFill>
            </a:endParaRPr>
          </a:p>
        </p:txBody>
      </p:sp>
      <p:pic>
        <p:nvPicPr>
          <p:cNvPr id="25602" name="Picture 2" descr="C:\Users\слава\Documents\Логопедия 2014-2015\Для буд 1-ов\Тетрадь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628800"/>
            <a:ext cx="4954860" cy="49548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00B0F0"/>
                </a:solidFill>
              </a:rPr>
              <a:t>П </a:t>
            </a:r>
            <a:r>
              <a:rPr lang="ru-RU" sz="6600" dirty="0" err="1" smtClean="0">
                <a:solidFill>
                  <a:srgbClr val="00B0F0"/>
                </a:solidFill>
              </a:rPr>
              <a:t>п</a:t>
            </a:r>
            <a:endParaRPr lang="ru-RU" sz="6600" dirty="0">
              <a:solidFill>
                <a:srgbClr val="00B0F0"/>
              </a:solidFill>
            </a:endParaRPr>
          </a:p>
        </p:txBody>
      </p:sp>
      <p:pic>
        <p:nvPicPr>
          <p:cNvPr id="26626" name="Picture 2" descr="C:\Users\слава\Documents\Логопедия 2014-2015\Для буд 1-ов\Пенал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628800"/>
            <a:ext cx="6120680" cy="45636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00B0F0"/>
                </a:solidFill>
              </a:rPr>
              <a:t>К </a:t>
            </a:r>
            <a:r>
              <a:rPr lang="ru-RU" sz="6600" dirty="0" err="1" smtClean="0">
                <a:solidFill>
                  <a:srgbClr val="00B0F0"/>
                </a:solidFill>
              </a:rPr>
              <a:t>к</a:t>
            </a:r>
            <a:endParaRPr lang="ru-RU" sz="6600" dirty="0">
              <a:solidFill>
                <a:srgbClr val="00B0F0"/>
              </a:solidFill>
            </a:endParaRPr>
          </a:p>
        </p:txBody>
      </p:sp>
      <p:pic>
        <p:nvPicPr>
          <p:cNvPr id="27650" name="Picture 2" descr="C:\Users\слава\Documents\Логопедия 2014-2015\Для буд 1-ов\Карандаш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700808"/>
            <a:ext cx="5976664" cy="4475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00B0F0"/>
                </a:solidFill>
              </a:rPr>
              <a:t>З </a:t>
            </a:r>
            <a:r>
              <a:rPr lang="ru-RU" sz="6600" dirty="0" err="1" smtClean="0">
                <a:solidFill>
                  <a:srgbClr val="00B0F0"/>
                </a:solidFill>
              </a:rPr>
              <a:t>з</a:t>
            </a:r>
            <a:endParaRPr lang="ru-RU" sz="6600" dirty="0">
              <a:solidFill>
                <a:srgbClr val="00B0F0"/>
              </a:solidFill>
            </a:endParaRPr>
          </a:p>
        </p:txBody>
      </p:sp>
      <p:pic>
        <p:nvPicPr>
          <p:cNvPr id="28674" name="Picture 2" descr="C:\Users\слава\Documents\Логопедия 2014-2015\Для буд 1-ов\(Звоно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628800"/>
            <a:ext cx="4482033" cy="44820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Царица Знаний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цар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260648"/>
            <a:ext cx="3312368" cy="483605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МОЛОДЦЫ!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9698" name="Picture 2" descr="C:\Users\слава\Documents\Логопедия 2014-2015\Для буд 1-ов\конфеты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484784"/>
            <a:ext cx="4608512" cy="48279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слава\Documents\Логопедия 2014-2015\Для буд 1-ов\кар школа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1716"/>
          <a:stretch>
            <a:fillRect/>
          </a:stretch>
        </p:blipFill>
        <p:spPr bwMode="auto">
          <a:xfrm>
            <a:off x="251520" y="332656"/>
            <a:ext cx="8532440" cy="5688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па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844824"/>
            <a:ext cx="9127961" cy="2793156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00B0F0"/>
                </a:solidFill>
                <a:latin typeface="+mn-lt"/>
              </a:rPr>
              <a:t>Спасибо!</a:t>
            </a:r>
            <a:endParaRPr lang="ru-RU" sz="9600" dirty="0">
              <a:solidFill>
                <a:srgbClr val="00B0F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dirty="0" smtClean="0"/>
          </a:p>
          <a:p>
            <a:pPr algn="ctr">
              <a:buNone/>
            </a:pPr>
            <a:r>
              <a:rPr lang="ru-RU" sz="9600" b="1" dirty="0" smtClean="0">
                <a:solidFill>
                  <a:srgbClr val="FF0000"/>
                </a:solidFill>
              </a:rPr>
              <a:t>До свидания!</a:t>
            </a:r>
            <a:endParaRPr lang="ru-RU" sz="9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ч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95736" y="980728"/>
            <a:ext cx="5184576" cy="5184576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3600" b="1" i="1" dirty="0" smtClean="0">
                <a:solidFill>
                  <a:srgbClr val="002060"/>
                </a:solidFill>
              </a:rPr>
              <a:t>Царица Знаний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цар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260648"/>
            <a:ext cx="3312368" cy="483605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а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2132856"/>
            <a:ext cx="8422000" cy="2577132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892480" cy="1417638"/>
          </a:xfrm>
        </p:spPr>
        <p:txBody>
          <a:bodyPr>
            <a:normAutofit fontScale="90000"/>
          </a:bodyPr>
          <a:lstStyle/>
          <a:p>
            <a:r>
              <a:rPr lang="ru-RU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страна </a:t>
            </a:r>
            <a:br>
              <a:rPr lang="ru-RU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правильной   Речи</a:t>
            </a:r>
            <a:r>
              <a:rPr lang="ru-RU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dirty="0"/>
          </a:p>
        </p:txBody>
      </p:sp>
      <p:pic>
        <p:nvPicPr>
          <p:cNvPr id="4" name="Содержимое 3" descr="стр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38250" y="1787525"/>
            <a:ext cx="6667500" cy="4333875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цар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83768" y="0"/>
            <a:ext cx="4472598" cy="652534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rfhnby00003.jpg"/>
          <p:cNvPicPr>
            <a:picLocks noGrp="1"/>
          </p:cNvPicPr>
          <p:nvPr>
            <p:ph idx="1"/>
          </p:nvPr>
        </p:nvPicPr>
        <p:blipFill>
          <a:blip r:embed="rId2" cstate="print"/>
          <a:srcRect l="7853" t="17204" r="12516" b="10461"/>
          <a:stretch>
            <a:fillRect/>
          </a:stretch>
        </p:blipFill>
        <p:spPr bwMode="auto">
          <a:xfrm>
            <a:off x="971600" y="692696"/>
            <a:ext cx="7200800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B527~1\AppData\Local\Temp\FineReader11.00\media\image3.jpe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836712"/>
            <a:ext cx="1512168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B527~1\AppData\Local\Temp\FineReader11.00\media\image2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764704"/>
            <a:ext cx="158417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B527~1\AppData\Local\Temp\FineReader11.00\media\image1.jpe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1844824"/>
            <a:ext cx="1512168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B527~1\AppData\Local\Temp\FineReader11.00\media\image5.jpeg"/>
          <p:cNvPicPr/>
          <p:nvPr/>
        </p:nvPicPr>
        <p:blipFill>
          <a:blip r:embed="rId5" cstate="print"/>
          <a:srcRect t="23755" r="43230"/>
          <a:stretch>
            <a:fillRect/>
          </a:stretch>
        </p:blipFill>
        <p:spPr bwMode="auto">
          <a:xfrm>
            <a:off x="6516216" y="4077072"/>
            <a:ext cx="158417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B527~1\AppData\Local\Temp\FineReader11.00\media\image4.jpe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600" y="4005064"/>
            <a:ext cx="1584176" cy="2107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272</TotalTime>
  <Words>40</Words>
  <Application>Microsoft Office PowerPoint</Application>
  <PresentationFormat>Экран (4:3)</PresentationFormat>
  <Paragraphs>35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Апекс</vt:lpstr>
      <vt:lpstr>        Логопедическое занятие  для будущих  первоклассников </vt:lpstr>
      <vt:lpstr>Слайд 2</vt:lpstr>
      <vt:lpstr>Слайд 3</vt:lpstr>
      <vt:lpstr>Слайд 4</vt:lpstr>
      <vt:lpstr>Слайд 5</vt:lpstr>
      <vt:lpstr> страна  правильной   Речи </vt:lpstr>
      <vt:lpstr>Слайд 7</vt:lpstr>
      <vt:lpstr>Слайд 8</vt:lpstr>
      <vt:lpstr>Слайд 9</vt:lpstr>
      <vt:lpstr>Слайд 10</vt:lpstr>
      <vt:lpstr>Слайд 11</vt:lpstr>
      <vt:lpstr>"Угадай   букву"</vt:lpstr>
      <vt:lpstr>М м</vt:lpstr>
      <vt:lpstr>Т т</vt:lpstr>
      <vt:lpstr>П п</vt:lpstr>
      <vt:lpstr>К к</vt:lpstr>
      <vt:lpstr>З з</vt:lpstr>
      <vt:lpstr>Слайд 18</vt:lpstr>
      <vt:lpstr>МОЛОДЦЫ!</vt:lpstr>
      <vt:lpstr>Слайд 20</vt:lpstr>
      <vt:lpstr>Спасибо!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Логопедическое занятие  для будущих  первоклассников</dc:title>
  <dc:creator>слава</dc:creator>
  <cp:lastModifiedBy>слава</cp:lastModifiedBy>
  <cp:revision>27</cp:revision>
  <dcterms:created xsi:type="dcterms:W3CDTF">2015-04-14T08:43:44Z</dcterms:created>
  <dcterms:modified xsi:type="dcterms:W3CDTF">2015-09-23T17:42:37Z</dcterms:modified>
</cp:coreProperties>
</file>