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8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F4FDF-7532-451C-89D3-B620BE6DC181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7B0D9-4AA6-473C-87DE-65B108D9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0D6F01-7190-41CA-BEDA-C2A4088EADF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00C9F8-5738-486D-9433-CED72326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777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2222.wma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5.jpeg"/><Relationship Id="rId7" Type="http://schemas.openxmlformats.org/officeDocument/2006/relationships/slide" Target="slide6.xml"/><Relationship Id="rId12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6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6059513_devochka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692696"/>
            <a:ext cx="4176464" cy="5966378"/>
          </a:xfrm>
          <a:prstGeom prst="rect">
            <a:avLst/>
          </a:prstGeom>
        </p:spPr>
      </p:pic>
      <p:pic>
        <p:nvPicPr>
          <p:cNvPr id="6" name="77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06059513_devoch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92696"/>
            <a:ext cx="4176464" cy="5966378"/>
          </a:xfrm>
          <a:prstGeom prst="rect">
            <a:avLst/>
          </a:prstGeom>
        </p:spPr>
      </p:pic>
      <p:pic>
        <p:nvPicPr>
          <p:cNvPr id="3" name="222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624736" cy="401216"/>
          </a:xfrm>
        </p:spPr>
        <p:txBody>
          <a:bodyPr>
            <a:normAutofit/>
          </a:bodyPr>
          <a:lstStyle/>
          <a:p>
            <a:r>
              <a:rPr lang="ru-RU" sz="2000" cap="none" dirty="0" smtClean="0"/>
              <a:t>1. Найдите недостающий слог и соберите картинку</a:t>
            </a:r>
            <a:endParaRPr lang="ru-RU" sz="2000" cap="none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1916832"/>
            <a:ext cx="4104456" cy="36004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ru-RU" sz="2000" b="1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Разделите </a:t>
            </a:r>
            <a:r>
              <a:rPr lang="ru-RU" sz="2000" b="1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склеенные слова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3212976"/>
            <a:ext cx="6742258" cy="329208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3. Подберите правильную схему для предложения.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5013176"/>
            <a:ext cx="6048672" cy="36004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4. Помогите клоуну найти парные согласные.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машин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2072334" cy="900000"/>
          </a:xfrm>
          <a:prstGeom prst="rect">
            <a:avLst/>
          </a:prstGeom>
        </p:spPr>
      </p:pic>
      <p:pic>
        <p:nvPicPr>
          <p:cNvPr id="14" name="Рисунок 13" descr="куриц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836712"/>
            <a:ext cx="2093023" cy="900000"/>
          </a:xfrm>
          <a:prstGeom prst="rect">
            <a:avLst/>
          </a:prstGeom>
        </p:spPr>
      </p:pic>
      <p:pic>
        <p:nvPicPr>
          <p:cNvPr id="15" name="Рисунок 14" descr="телефон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836712"/>
            <a:ext cx="2090407" cy="900000"/>
          </a:xfrm>
          <a:prstGeom prst="rect">
            <a:avLst/>
          </a:prstGeo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436096" y="2492896"/>
            <a:ext cx="2168525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СТОЛЛЕСДОМ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03648" y="2420888"/>
            <a:ext cx="17653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САДРОТКОТ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987824" y="3645024"/>
            <a:ext cx="2901950" cy="828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</a:rPr>
              <a:t>Розы растут на клумбе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" name="Управляющая кнопка: далее 19">
            <a:hlinkClick r:id="rId5" action="ppaction://hlinksldjump" highlightClick="1"/>
          </p:cNvPr>
          <p:cNvSpPr/>
          <p:nvPr/>
        </p:nvSpPr>
        <p:spPr>
          <a:xfrm>
            <a:off x="2267744" y="1124744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Управляющая кнопка: далее 20">
            <a:hlinkClick r:id="rId6" action="ppaction://hlinksldjump" highlightClick="1"/>
          </p:cNvPr>
          <p:cNvSpPr/>
          <p:nvPr/>
        </p:nvSpPr>
        <p:spPr>
          <a:xfrm>
            <a:off x="5076056" y="1124744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rId7" action="ppaction://hlinksldjump" highlightClick="1"/>
          </p:cNvPr>
          <p:cNvSpPr/>
          <p:nvPr/>
        </p:nvSpPr>
        <p:spPr>
          <a:xfrm>
            <a:off x="6012160" y="3861048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rId8" action="ppaction://hlinksldjump" highlightClick="1"/>
          </p:cNvPr>
          <p:cNvSpPr/>
          <p:nvPr/>
        </p:nvSpPr>
        <p:spPr>
          <a:xfrm>
            <a:off x="8028384" y="1124744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rId9" action="ppaction://hlinksldjump" highlightClick="1"/>
          </p:cNvPr>
          <p:cNvSpPr/>
          <p:nvPr/>
        </p:nvSpPr>
        <p:spPr>
          <a:xfrm>
            <a:off x="3347864" y="2564904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rId10" action="ppaction://hlinksldjump" highlightClick="1"/>
          </p:cNvPr>
          <p:cNvSpPr/>
          <p:nvPr/>
        </p:nvSpPr>
        <p:spPr>
          <a:xfrm>
            <a:off x="7740352" y="2636912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Users\User\Desktop\Рисунок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4509120"/>
            <a:ext cx="1584176" cy="189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Управляющая кнопка: далее 32">
            <a:hlinkClick r:id="rId12" action="ppaction://hlinksldjump" highlightClick="1"/>
          </p:cNvPr>
          <p:cNvSpPr/>
          <p:nvPr/>
        </p:nvSpPr>
        <p:spPr>
          <a:xfrm>
            <a:off x="8244408" y="5445224"/>
            <a:ext cx="68356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озврат 34">
            <a:hlinkClick r:id="rId13" action="ppaction://hlinksldjump" highlightClick="1"/>
          </p:cNvPr>
          <p:cNvSpPr/>
          <p:nvPr/>
        </p:nvSpPr>
        <p:spPr>
          <a:xfrm>
            <a:off x="251520" y="6237312"/>
            <a:ext cx="115212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-4343400"/>
            <a:ext cx="2524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10labgi0l1329717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2513220" cy="4320480"/>
          </a:xfrm>
          <a:prstGeom prst="rect">
            <a:avLst/>
          </a:prstGeom>
        </p:spPr>
      </p:pic>
      <p:pic>
        <p:nvPicPr>
          <p:cNvPr id="7" name="Рисунок 6" descr="2010labgi0l1329717411.jpg"/>
          <p:cNvPicPr>
            <a:picLocks noChangeAspect="1"/>
          </p:cNvPicPr>
          <p:nvPr/>
        </p:nvPicPr>
        <p:blipFill>
          <a:blip r:embed="rId4" cstate="print"/>
          <a:srcRect b="466"/>
          <a:stretch>
            <a:fillRect/>
          </a:stretch>
        </p:blipFill>
        <p:spPr>
          <a:xfrm>
            <a:off x="5724128" y="404664"/>
            <a:ext cx="2524986" cy="4320480"/>
          </a:xfrm>
          <a:prstGeom prst="rect">
            <a:avLst/>
          </a:prstGeom>
        </p:spPr>
      </p:pic>
      <p:pic>
        <p:nvPicPr>
          <p:cNvPr id="9" name="Рисунок 8" descr="к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5445224"/>
            <a:ext cx="2616408" cy="1152000"/>
          </a:xfrm>
          <a:prstGeom prst="rect">
            <a:avLst/>
          </a:prstGeom>
        </p:spPr>
      </p:pic>
      <p:pic>
        <p:nvPicPr>
          <p:cNvPr id="10" name="Рисунок 9" descr="л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5445224"/>
            <a:ext cx="2508386" cy="1152000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532440" y="0"/>
            <a:ext cx="611560" cy="3326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5445224"/>
            <a:ext cx="2599157" cy="11520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2.96022E-6 L 0.29861 -0.272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2803E-6 L -0.00416 0.69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2503542" cy="4320000"/>
          </a:xfrm>
          <a:prstGeom prst="rect">
            <a:avLst/>
          </a:prstGeom>
        </p:spPr>
      </p:pic>
      <p:pic>
        <p:nvPicPr>
          <p:cNvPr id="6" name="Рисунок 5" descr="р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20688"/>
            <a:ext cx="2522353" cy="432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620688"/>
            <a:ext cx="243594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5445224"/>
            <a:ext cx="2318043" cy="1080000"/>
          </a:xfrm>
          <a:prstGeom prst="rect">
            <a:avLst/>
          </a:prstGeom>
        </p:spPr>
      </p:pic>
      <p:pic>
        <p:nvPicPr>
          <p:cNvPr id="9" name="Рисунок 8" descr="л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445224"/>
            <a:ext cx="2351611" cy="1080000"/>
          </a:xfrm>
          <a:prstGeom prst="rect">
            <a:avLst/>
          </a:prstGeom>
        </p:spPr>
      </p:pic>
      <p:pic>
        <p:nvPicPr>
          <p:cNvPr id="10" name="Рисунок 9" descr="ц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5445224"/>
            <a:ext cx="2443736" cy="1080000"/>
          </a:xfrm>
          <a:prstGeom prst="rect">
            <a:avLst/>
          </a:prstGeom>
        </p:spPr>
      </p:pic>
      <p:sp>
        <p:nvSpPr>
          <p:cNvPr id="11" name="Управляющая кнопка: возврат 10">
            <a:hlinkClick r:id="rId8" action="ppaction://hlinksldjump" highlightClick="1"/>
          </p:cNvPr>
          <p:cNvSpPr/>
          <p:nvPr/>
        </p:nvSpPr>
        <p:spPr>
          <a:xfrm>
            <a:off x="8532440" y="0"/>
            <a:ext cx="611560" cy="3326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36545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26806 -0.236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548680"/>
            <a:ext cx="2512941" cy="4320000"/>
          </a:xfrm>
        </p:spPr>
      </p:pic>
      <p:pic>
        <p:nvPicPr>
          <p:cNvPr id="5" name="Рисунок 4" descr="л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48680"/>
            <a:ext cx="2569412" cy="4320000"/>
          </a:xfrm>
          <a:prstGeom prst="rect">
            <a:avLst/>
          </a:prstGeom>
        </p:spPr>
      </p:pic>
      <p:pic>
        <p:nvPicPr>
          <p:cNvPr id="8" name="Рисунок 7" descr="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229200"/>
            <a:ext cx="2443736" cy="108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497055" y="548680"/>
            <a:ext cx="249705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5229200"/>
            <a:ext cx="2353170" cy="1080000"/>
          </a:xfrm>
          <a:prstGeom prst="rect">
            <a:avLst/>
          </a:prstGeom>
        </p:spPr>
      </p:pic>
      <p:pic>
        <p:nvPicPr>
          <p:cNvPr id="7" name="Рисунок 6" descr="т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5229200"/>
            <a:ext cx="2448272" cy="1080000"/>
          </a:xfrm>
          <a:prstGeom prst="rect">
            <a:avLst/>
          </a:prstGeom>
        </p:spPr>
      </p:pic>
      <p:sp>
        <p:nvSpPr>
          <p:cNvPr id="10" name="Управляющая кнопка: возврат 9">
            <a:hlinkClick r:id="rId8" action="ppaction://hlinksldjump" highlightClick="1"/>
          </p:cNvPr>
          <p:cNvSpPr/>
          <p:nvPr/>
        </p:nvSpPr>
        <p:spPr>
          <a:xfrm>
            <a:off x="8316416" y="0"/>
            <a:ext cx="827584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064 L -0.58489 -0.215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36077 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Розы растут на клумбе.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210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10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564904"/>
            <a:ext cx="821012" cy="58573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996952"/>
            <a:ext cx="576064" cy="161925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636912"/>
            <a:ext cx="821012" cy="585736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941168"/>
            <a:ext cx="821012" cy="585736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941168"/>
            <a:ext cx="821012" cy="585736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996952"/>
            <a:ext cx="154699" cy="143649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96952"/>
            <a:ext cx="576064" cy="161925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996952"/>
            <a:ext cx="576064" cy="161925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373216"/>
            <a:ext cx="576064" cy="161925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373216"/>
            <a:ext cx="576064" cy="161925"/>
          </a:xfrm>
          <a:prstGeom prst="rect">
            <a:avLst/>
          </a:prstGeom>
          <a:noFill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373216"/>
            <a:ext cx="576064" cy="161925"/>
          </a:xfrm>
          <a:prstGeom prst="rect">
            <a:avLst/>
          </a:prstGeom>
          <a:noFill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068960"/>
            <a:ext cx="576064" cy="161925"/>
          </a:xfrm>
          <a:prstGeom prst="rect">
            <a:avLst/>
          </a:prstGeom>
          <a:noFill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068960"/>
            <a:ext cx="576064" cy="161925"/>
          </a:xfrm>
          <a:prstGeom prst="rect">
            <a:avLst/>
          </a:prstGeom>
          <a:noFill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373216"/>
            <a:ext cx="576064" cy="161925"/>
          </a:xfrm>
          <a:prstGeom prst="rect">
            <a:avLst/>
          </a:prstGeom>
          <a:noFill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373216"/>
            <a:ext cx="576064" cy="161925"/>
          </a:xfrm>
          <a:prstGeom prst="rect">
            <a:avLst/>
          </a:prstGeom>
          <a:noFill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373216"/>
            <a:ext cx="576064" cy="161925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3515962" y="4820614"/>
            <a:ext cx="479974" cy="840634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7884368" y="4869160"/>
            <a:ext cx="504056" cy="805123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068960"/>
            <a:ext cx="154699" cy="143649"/>
          </a:xfrm>
          <a:prstGeom prst="rect">
            <a:avLst/>
          </a:prstGeom>
          <a:noFill/>
        </p:spPr>
      </p:pic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539552" y="1700808"/>
            <a:ext cx="504056" cy="50405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</a:rPr>
              <a:t>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4716016" y="1772816"/>
            <a:ext cx="504056" cy="50405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539552" y="3933056"/>
            <a:ext cx="504056" cy="50405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4716016" y="3933056"/>
            <a:ext cx="504056" cy="50405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" name="Управляющая кнопка: возврат 29">
            <a:hlinkClick r:id="rId7" action="ppaction://hlinksldjump" highlightClick="1"/>
          </p:cNvPr>
          <p:cNvSpPr/>
          <p:nvPr/>
        </p:nvSpPr>
        <p:spPr>
          <a:xfrm>
            <a:off x="8388424" y="0"/>
            <a:ext cx="755576" cy="3326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563888" y="764704"/>
            <a:ext cx="1368152" cy="12961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РОТ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716016" y="764704"/>
            <a:ext cx="1368152" cy="12961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КОТ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339752" y="764704"/>
            <a:ext cx="1368152" cy="12961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САД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39752" y="764704"/>
            <a:ext cx="3744416" cy="792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САДРОТКОТ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567936" y="0"/>
            <a:ext cx="576064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3148 L -0.16927 0.3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195736" y="836712"/>
            <a:ext cx="1656184" cy="1440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СТОЛ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932040" y="836712"/>
            <a:ext cx="1512168" cy="1440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ДОМ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707904" y="836712"/>
            <a:ext cx="1368152" cy="1440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ЛЕС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123728" y="836712"/>
            <a:ext cx="4320480" cy="792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СТОЛЛЕСДОМ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8532440" y="0"/>
            <a:ext cx="611560" cy="3326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7 0.01065 L -0.2007 0.3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b="13251"/>
          <a:stretch>
            <a:fillRect/>
          </a:stretch>
        </p:blipFill>
        <p:spPr bwMode="auto">
          <a:xfrm>
            <a:off x="9369" y="908720"/>
            <a:ext cx="913463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User\Desktop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3644900" cy="437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0" name="Группа 35"/>
          <p:cNvGrpSpPr>
            <a:grpSpLocks/>
          </p:cNvGrpSpPr>
          <p:nvPr/>
        </p:nvGrpSpPr>
        <p:grpSpPr bwMode="auto">
          <a:xfrm>
            <a:off x="4211960" y="5877272"/>
            <a:ext cx="730250" cy="725488"/>
            <a:chOff x="5219700" y="3860800"/>
            <a:chExt cx="730250" cy="725488"/>
          </a:xfrm>
        </p:grpSpPr>
        <p:pic>
          <p:nvPicPr>
            <p:cNvPr id="41" name="Picture 4" descr="C:\Users\User\Desktop\Картинки для НПК\50adce3f5d6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9700" y="3860800"/>
              <a:ext cx="730250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5364163" y="4005263"/>
              <a:ext cx="43197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П</a:t>
              </a:r>
            </a:p>
          </p:txBody>
        </p:sp>
      </p:grpSp>
      <p:grpSp>
        <p:nvGrpSpPr>
          <p:cNvPr id="43" name="Группа 58"/>
          <p:cNvGrpSpPr>
            <a:grpSpLocks/>
          </p:cNvGrpSpPr>
          <p:nvPr/>
        </p:nvGrpSpPr>
        <p:grpSpPr bwMode="auto">
          <a:xfrm>
            <a:off x="3275856" y="5877272"/>
            <a:ext cx="725488" cy="720725"/>
            <a:chOff x="3851275" y="5300663"/>
            <a:chExt cx="725488" cy="720725"/>
          </a:xfrm>
        </p:grpSpPr>
        <p:pic>
          <p:nvPicPr>
            <p:cNvPr id="44" name="Picture 3" descr="C:\Users\User\Desktop\Картинки для НПК\c2336c89747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275" y="5300663"/>
              <a:ext cx="725488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3995739" y="5445125"/>
              <a:ext cx="43224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FFFFFF"/>
                  </a:solidFill>
                  <a:latin typeface="Times New Roman" pitchFamily="18" charset="0"/>
                </a:rPr>
                <a:t>Ф</a:t>
              </a:r>
              <a:endParaRPr lang="ru-RU" sz="24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6" name="Группа 43"/>
          <p:cNvGrpSpPr>
            <a:grpSpLocks/>
          </p:cNvGrpSpPr>
          <p:nvPr/>
        </p:nvGrpSpPr>
        <p:grpSpPr bwMode="auto">
          <a:xfrm>
            <a:off x="1403648" y="5877272"/>
            <a:ext cx="735013" cy="728662"/>
            <a:chOff x="4572000" y="4581525"/>
            <a:chExt cx="735013" cy="728663"/>
          </a:xfrm>
        </p:grpSpPr>
        <p:pic>
          <p:nvPicPr>
            <p:cNvPr id="47" name="Picture 5" descr="C:\Users\User\Desktop\Картинки для НПК\54326a7e758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81525"/>
              <a:ext cx="735013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4716463" y="4724400"/>
              <a:ext cx="359593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FFFFFF"/>
                  </a:solidFill>
                  <a:latin typeface="Times New Roman" pitchFamily="18" charset="0"/>
                </a:rPr>
                <a:t>К</a:t>
              </a:r>
              <a:endParaRPr lang="ru-RU" sz="24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5" name="Группа 37"/>
          <p:cNvGrpSpPr>
            <a:grpSpLocks/>
          </p:cNvGrpSpPr>
          <p:nvPr/>
        </p:nvGrpSpPr>
        <p:grpSpPr bwMode="auto">
          <a:xfrm>
            <a:off x="611560" y="5877272"/>
            <a:ext cx="725487" cy="720725"/>
            <a:chOff x="3851275" y="5300663"/>
            <a:chExt cx="725488" cy="720725"/>
          </a:xfrm>
        </p:grpSpPr>
        <p:pic>
          <p:nvPicPr>
            <p:cNvPr id="56" name="Picture 3" descr="C:\Users\User\Desktop\Картинки для НПК\c2336c89747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275" y="5300663"/>
              <a:ext cx="725488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3995739" y="5445125"/>
              <a:ext cx="43224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FFFFFF"/>
                  </a:solidFill>
                  <a:latin typeface="Times New Roman" pitchFamily="18" charset="0"/>
                </a:rPr>
                <a:t>Т</a:t>
              </a:r>
              <a:endParaRPr lang="ru-RU" sz="24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Группа 28"/>
          <p:cNvGrpSpPr>
            <a:grpSpLocks/>
          </p:cNvGrpSpPr>
          <p:nvPr/>
        </p:nvGrpSpPr>
        <p:grpSpPr bwMode="auto">
          <a:xfrm>
            <a:off x="5004048" y="5877272"/>
            <a:ext cx="725488" cy="720725"/>
            <a:chOff x="3851275" y="5300663"/>
            <a:chExt cx="725488" cy="720725"/>
          </a:xfrm>
        </p:grpSpPr>
        <p:pic>
          <p:nvPicPr>
            <p:cNvPr id="59" name="Picture 3" descr="C:\Users\User\Desktop\Картинки для НПК\c2336c89747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275" y="5300663"/>
              <a:ext cx="725488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3995739" y="5445125"/>
              <a:ext cx="43224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О</a:t>
              </a:r>
            </a:p>
          </p:txBody>
        </p:sp>
      </p:grpSp>
      <p:grpSp>
        <p:nvGrpSpPr>
          <p:cNvPr id="61" name="Группа 31"/>
          <p:cNvGrpSpPr>
            <a:grpSpLocks/>
          </p:cNvGrpSpPr>
          <p:nvPr/>
        </p:nvGrpSpPr>
        <p:grpSpPr bwMode="auto">
          <a:xfrm>
            <a:off x="6588224" y="5877272"/>
            <a:ext cx="728663" cy="975459"/>
            <a:chOff x="5219700" y="5300663"/>
            <a:chExt cx="728663" cy="975459"/>
          </a:xfrm>
        </p:grpSpPr>
        <p:pic>
          <p:nvPicPr>
            <p:cNvPr id="62" name="Picture 4" descr="C:\Users\User\Desktop\Картинки для НПК\50adce3f5d6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9700" y="5300663"/>
              <a:ext cx="728663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26"/>
            <p:cNvSpPr txBox="1">
              <a:spLocks noChangeArrowheads="1"/>
            </p:cNvSpPr>
            <p:nvPr/>
          </p:nvSpPr>
          <p:spPr bwMode="auto">
            <a:xfrm>
              <a:off x="5364163" y="5445125"/>
              <a:ext cx="4319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Ш</a:t>
              </a:r>
              <a:r>
                <a:rPr lang="ru-RU" sz="2400" dirty="0" smtClean="0">
                  <a:solidFill>
                    <a:srgbClr val="40458C"/>
                  </a:solidFill>
                  <a:latin typeface="Tahoma" pitchFamily="34" charset="0"/>
                </a:rPr>
                <a:t> </a:t>
              </a:r>
              <a:endParaRPr lang="ru-RU" sz="2400" dirty="0">
                <a:solidFill>
                  <a:srgbClr val="40458C"/>
                </a:solidFill>
                <a:latin typeface="Tahoma" pitchFamily="34" charset="0"/>
              </a:endParaRPr>
            </a:p>
          </p:txBody>
        </p:sp>
      </p:grpSp>
      <p:grpSp>
        <p:nvGrpSpPr>
          <p:cNvPr id="64" name="Группа 29"/>
          <p:cNvGrpSpPr>
            <a:grpSpLocks/>
          </p:cNvGrpSpPr>
          <p:nvPr/>
        </p:nvGrpSpPr>
        <p:grpSpPr bwMode="auto">
          <a:xfrm>
            <a:off x="8172400" y="5805264"/>
            <a:ext cx="735012" cy="728663"/>
            <a:chOff x="4572000" y="5876925"/>
            <a:chExt cx="735013" cy="728663"/>
          </a:xfrm>
        </p:grpSpPr>
        <p:pic>
          <p:nvPicPr>
            <p:cNvPr id="65" name="Picture 5" descr="C:\Users\User\Desktop\Картинки для НПК\54326a7e758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5876925"/>
              <a:ext cx="735013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4716463" y="6021388"/>
              <a:ext cx="35959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FFFFFF"/>
                  </a:solidFill>
                  <a:latin typeface="Times New Roman" pitchFamily="18" charset="0"/>
                </a:rPr>
                <a:t>С</a:t>
              </a:r>
              <a:endParaRPr lang="ru-RU" sz="24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7" name="Группа 46"/>
          <p:cNvGrpSpPr>
            <a:grpSpLocks/>
          </p:cNvGrpSpPr>
          <p:nvPr/>
        </p:nvGrpSpPr>
        <p:grpSpPr bwMode="auto">
          <a:xfrm>
            <a:off x="395536" y="980728"/>
            <a:ext cx="735013" cy="728662"/>
            <a:chOff x="4572000" y="4581525"/>
            <a:chExt cx="735013" cy="728663"/>
          </a:xfrm>
        </p:grpSpPr>
        <p:pic>
          <p:nvPicPr>
            <p:cNvPr id="68" name="Picture 5" descr="C:\Users\User\Desktop\Картинки для НПК\54326a7e758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81525"/>
              <a:ext cx="735013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9"/>
            <p:cNvSpPr txBox="1">
              <a:spLocks noChangeArrowheads="1"/>
            </p:cNvSpPr>
            <p:nvPr/>
          </p:nvSpPr>
          <p:spPr bwMode="auto">
            <a:xfrm>
              <a:off x="4716463" y="4724400"/>
              <a:ext cx="359593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Д</a:t>
              </a:r>
            </a:p>
          </p:txBody>
        </p:sp>
      </p:grpSp>
      <p:grpSp>
        <p:nvGrpSpPr>
          <p:cNvPr id="70" name="Группа 40"/>
          <p:cNvGrpSpPr>
            <a:grpSpLocks/>
          </p:cNvGrpSpPr>
          <p:nvPr/>
        </p:nvGrpSpPr>
        <p:grpSpPr bwMode="auto">
          <a:xfrm>
            <a:off x="539552" y="2852936"/>
            <a:ext cx="730250" cy="725487"/>
            <a:chOff x="5219700" y="3860800"/>
            <a:chExt cx="730250" cy="725488"/>
          </a:xfrm>
        </p:grpSpPr>
        <p:pic>
          <p:nvPicPr>
            <p:cNvPr id="71" name="Picture 4" descr="C:\Users\User\Desktop\Картинки для НПК\50adce3f5d6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9700" y="3860800"/>
              <a:ext cx="730250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5364163" y="4005263"/>
              <a:ext cx="431973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З</a:t>
              </a:r>
            </a:p>
          </p:txBody>
        </p:sp>
      </p:grpSp>
      <p:grpSp>
        <p:nvGrpSpPr>
          <p:cNvPr id="73" name="Группа 32"/>
          <p:cNvGrpSpPr>
            <a:grpSpLocks/>
          </p:cNvGrpSpPr>
          <p:nvPr/>
        </p:nvGrpSpPr>
        <p:grpSpPr bwMode="auto">
          <a:xfrm>
            <a:off x="8028384" y="1052736"/>
            <a:ext cx="735012" cy="728663"/>
            <a:chOff x="5867400" y="5876925"/>
            <a:chExt cx="735013" cy="728663"/>
          </a:xfrm>
        </p:grpSpPr>
        <p:pic>
          <p:nvPicPr>
            <p:cNvPr id="74" name="Picture 5" descr="C:\Users\User\Desktop\Картинки для НПК\54326a7e758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5876925"/>
              <a:ext cx="735013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6011863" y="6021388"/>
              <a:ext cx="3603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Б</a:t>
              </a:r>
            </a:p>
          </p:txBody>
        </p:sp>
      </p:grpSp>
      <p:grpSp>
        <p:nvGrpSpPr>
          <p:cNvPr id="76" name="Группа 36"/>
          <p:cNvGrpSpPr>
            <a:grpSpLocks/>
          </p:cNvGrpSpPr>
          <p:nvPr/>
        </p:nvGrpSpPr>
        <p:grpSpPr bwMode="auto">
          <a:xfrm>
            <a:off x="467544" y="1916832"/>
            <a:ext cx="727075" cy="722312"/>
            <a:chOff x="5795963" y="4581525"/>
            <a:chExt cx="727075" cy="722313"/>
          </a:xfrm>
        </p:grpSpPr>
        <p:pic>
          <p:nvPicPr>
            <p:cNvPr id="77" name="Picture 3" descr="C:\Users\User\Desktop\Картинки для НПК\c2336c89747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95963" y="4581525"/>
              <a:ext cx="727075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 Box 24"/>
            <p:cNvSpPr txBox="1">
              <a:spLocks noChangeArrowheads="1"/>
            </p:cNvSpPr>
            <p:nvPr/>
          </p:nvSpPr>
          <p:spPr bwMode="auto">
            <a:xfrm>
              <a:off x="5940425" y="4724400"/>
              <a:ext cx="359767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Ж</a:t>
              </a:r>
            </a:p>
          </p:txBody>
        </p:sp>
      </p:grpSp>
      <p:grpSp>
        <p:nvGrpSpPr>
          <p:cNvPr id="82" name="Группа 52"/>
          <p:cNvGrpSpPr>
            <a:grpSpLocks/>
          </p:cNvGrpSpPr>
          <p:nvPr/>
        </p:nvGrpSpPr>
        <p:grpSpPr bwMode="auto">
          <a:xfrm>
            <a:off x="8028384" y="2060848"/>
            <a:ext cx="725488" cy="720725"/>
            <a:chOff x="3851275" y="5300663"/>
            <a:chExt cx="725488" cy="720725"/>
          </a:xfrm>
        </p:grpSpPr>
        <p:pic>
          <p:nvPicPr>
            <p:cNvPr id="83" name="Picture 3" descr="C:\Users\User\Desktop\Картинки для НПК\c2336c89747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275" y="5300663"/>
              <a:ext cx="725488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3995739" y="5445125"/>
              <a:ext cx="43224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Г</a:t>
              </a:r>
            </a:p>
          </p:txBody>
        </p:sp>
      </p:grpSp>
      <p:grpSp>
        <p:nvGrpSpPr>
          <p:cNvPr id="85" name="Группа 33"/>
          <p:cNvGrpSpPr>
            <a:grpSpLocks/>
          </p:cNvGrpSpPr>
          <p:nvPr/>
        </p:nvGrpSpPr>
        <p:grpSpPr bwMode="auto">
          <a:xfrm>
            <a:off x="8028384" y="3068960"/>
            <a:ext cx="730250" cy="727075"/>
            <a:chOff x="7235825" y="5876925"/>
            <a:chExt cx="730250" cy="727075"/>
          </a:xfrm>
        </p:grpSpPr>
        <p:pic>
          <p:nvPicPr>
            <p:cNvPr id="86" name="Picture 4" descr="C:\Users\User\Desktop\Картинки для НПК\50adce3f5d6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825" y="5876925"/>
              <a:ext cx="730250" cy="72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20"/>
            <p:cNvSpPr txBox="1">
              <a:spLocks noChangeArrowheads="1"/>
            </p:cNvSpPr>
            <p:nvPr/>
          </p:nvSpPr>
          <p:spPr bwMode="auto">
            <a:xfrm>
              <a:off x="7380288" y="6021388"/>
              <a:ext cx="36006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В</a:t>
              </a:r>
            </a:p>
          </p:txBody>
        </p:sp>
      </p:grpSp>
      <p:grpSp>
        <p:nvGrpSpPr>
          <p:cNvPr id="89" name="Группа 55"/>
          <p:cNvGrpSpPr>
            <a:grpSpLocks/>
          </p:cNvGrpSpPr>
          <p:nvPr/>
        </p:nvGrpSpPr>
        <p:grpSpPr bwMode="auto">
          <a:xfrm>
            <a:off x="5796136" y="5877272"/>
            <a:ext cx="735013" cy="728663"/>
            <a:chOff x="4572000" y="4581525"/>
            <a:chExt cx="735013" cy="728663"/>
          </a:xfrm>
        </p:grpSpPr>
        <p:pic>
          <p:nvPicPr>
            <p:cNvPr id="90" name="Picture 5" descr="C:\Users\User\Desktop\Картинки для НПК\54326a7e758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81525"/>
              <a:ext cx="735013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 Box 29"/>
            <p:cNvSpPr txBox="1">
              <a:spLocks noChangeArrowheads="1"/>
            </p:cNvSpPr>
            <p:nvPr/>
          </p:nvSpPr>
          <p:spPr bwMode="auto">
            <a:xfrm>
              <a:off x="4716463" y="4724400"/>
              <a:ext cx="35959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Л</a:t>
              </a:r>
            </a:p>
          </p:txBody>
        </p:sp>
      </p:grpSp>
      <p:grpSp>
        <p:nvGrpSpPr>
          <p:cNvPr id="92" name="Группа 49"/>
          <p:cNvGrpSpPr>
            <a:grpSpLocks/>
          </p:cNvGrpSpPr>
          <p:nvPr/>
        </p:nvGrpSpPr>
        <p:grpSpPr bwMode="auto">
          <a:xfrm>
            <a:off x="2339752" y="5877272"/>
            <a:ext cx="730250" cy="725487"/>
            <a:chOff x="5219700" y="3860800"/>
            <a:chExt cx="730250" cy="725488"/>
          </a:xfrm>
        </p:grpSpPr>
        <p:pic>
          <p:nvPicPr>
            <p:cNvPr id="93" name="Picture 4" descr="C:\Users\User\Desktop\Картинки для НПК\50adce3f5d6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9700" y="3860800"/>
              <a:ext cx="730250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 Box 30"/>
            <p:cNvSpPr txBox="1">
              <a:spLocks noChangeArrowheads="1"/>
            </p:cNvSpPr>
            <p:nvPr/>
          </p:nvSpPr>
          <p:spPr bwMode="auto">
            <a:xfrm>
              <a:off x="5364163" y="4005263"/>
              <a:ext cx="431973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Я</a:t>
              </a:r>
            </a:p>
          </p:txBody>
        </p:sp>
      </p:grpSp>
      <p:grpSp>
        <p:nvGrpSpPr>
          <p:cNvPr id="95" name="Группа 30"/>
          <p:cNvGrpSpPr>
            <a:grpSpLocks/>
          </p:cNvGrpSpPr>
          <p:nvPr/>
        </p:nvGrpSpPr>
        <p:grpSpPr bwMode="auto">
          <a:xfrm>
            <a:off x="7380312" y="5877272"/>
            <a:ext cx="735013" cy="728662"/>
            <a:chOff x="4572000" y="4581525"/>
            <a:chExt cx="735013" cy="728663"/>
          </a:xfrm>
        </p:grpSpPr>
        <p:pic>
          <p:nvPicPr>
            <p:cNvPr id="96" name="Picture 5" descr="C:\Users\User\Desktop\Картинки для НПК\54326a7e758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81525"/>
              <a:ext cx="735013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 Box 29"/>
            <p:cNvSpPr txBox="1">
              <a:spLocks noChangeArrowheads="1"/>
            </p:cNvSpPr>
            <p:nvPr/>
          </p:nvSpPr>
          <p:spPr bwMode="auto">
            <a:xfrm>
              <a:off x="4716463" y="4724400"/>
              <a:ext cx="359593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8" charset="0"/>
                </a:rPr>
                <a:t>У</a:t>
              </a:r>
            </a:p>
          </p:txBody>
        </p:sp>
      </p:grpSp>
      <p:sp>
        <p:nvSpPr>
          <p:cNvPr id="99" name="Управляющая кнопка: возврат 98">
            <a:hlinkClick r:id="rId9" action="ppaction://hlinksldjump" highlightClick="1"/>
          </p:cNvPr>
          <p:cNvSpPr/>
          <p:nvPr/>
        </p:nvSpPr>
        <p:spPr>
          <a:xfrm>
            <a:off x="8604448" y="0"/>
            <a:ext cx="539552" cy="3326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блако 99"/>
          <p:cNvSpPr/>
          <p:nvPr/>
        </p:nvSpPr>
        <p:spPr>
          <a:xfrm>
            <a:off x="2555776" y="332656"/>
            <a:ext cx="3672408" cy="764704"/>
          </a:xfrm>
          <a:prstGeom prst="cloud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4653 C 0.0033 -0.0544 0.01476 -0.06273 0.0276 -0.06713 C 0.03333 -0.07222 0.03854 -0.07361 0.04496 -0.07639 C 0.05278 -0.08449 0.0599 -0.0875 0.06736 -0.09467 C 0.07743 -0.10416 0.08733 -0.11435 0.0967 -0.12477 C 0.1033 -0.13217 0.11128 -0.13958 0.11736 -0.14768 C 0.12309 -0.15532 0.12431 -0.16227 0.13108 -0.16828 C 0.13663 -0.17916 0.14236 -0.19004 0.14844 -0.20046 C 0.15226 -0.22338 0.14601 -0.19213 0.15868 -0.22569 C 0.16319 -0.2375 0.16701 -0.2493 0.17257 -0.26018 C 0.17465 -0.27801 0.17847 -0.29699 0.18455 -0.31319 C 0.19653 -0.40694 0.17812 -0.50671 0.20174 -0.59815 C 0.20295 -0.62083 0.20226 -0.64953 0.21215 -0.66944 C 0.21615 -0.69629 0.21094 -0.66875 0.21736 -0.68796 C 0.22257 -0.70347 0.2217 -0.71759 0.23628 -0.72245 C 0.23906 -0.72338 0.24201 -0.72407 0.24496 -0.72477 C 0.25382 -0.72176 0.25503 -0.71713 0.26215 -0.71088 C 0.26649 -0.70694 0.27292 -0.70486 0.2776 -0.70162 C 0.27951 -0.70046 0.28073 -0.69745 0.28281 -0.69699 C 0.2901 -0.69514 0.29774 -0.69537 0.30521 -0.69467 C 0.31094 -0.69213 0.30851 -0.69236 0.31215 -0.69236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7.40741E-7 C -0.00035 -0.0037 -0.01164 -0.10787 0.00816 -0.1368 C 0.01059 -0.14606 0.01389 -0.15324 0.01701 -0.16134 C 0.01857 -0.16481 0.01979 -0.16805 0.02066 -0.17153 C 0.02222 -0.17662 0.02135 -0.18264 0.02396 -0.18657 C 0.03802 -0.20555 0.02187 -0.18218 0.03281 -0.20116 C 0.03455 -0.20417 0.03611 -0.20648 0.03802 -0.2088 C 0.04149 -0.2125 0.04843 -0.21875 0.04843 -0.21852 C 0.05694 -0.2368 0.04583 -0.21574 0.05902 -0.23102 C 0.08055 -0.25555 0.09409 -0.2794 0.12378 -0.28079 C 0.15798 -0.28218 0.19253 -0.28264 0.22691 -0.28333 C 0.23003 -0.28403 0.23298 -0.28495 0.23576 -0.28565 C 0.23906 -0.28727 0.24618 -0.29074 0.24618 -0.29051 C 0.25034 -0.29468 0.25434 -0.29907 0.25833 -0.30278 C 0.2625 -0.30694 0.26805 -0.30694 0.27257 -0.31065 C 0.2743 -0.3118 0.27604 -0.31343 0.2776 -0.31551 C 0.27951 -0.31782 0.28073 -0.32083 0.28298 -0.32292 C 0.28732 -0.32708 0.29253 -0.32917 0.29687 -0.33287 C 0.30312 -0.33866 0.30833 -0.34468 0.31441 -0.35023 C 0.32257 -0.36713 0.31284 -0.35023 0.32343 -0.36018 C 0.32534 -0.36227 0.32639 -0.36528 0.3283 -0.36759 C 0.34757 -0.38912 0.33177 -0.3713 0.34427 -0.38009 C 0.3526 -0.38565 0.36024 -0.39468 0.36857 -0.4 C 0.37586 -0.4044 0.38385 -0.40648 0.39149 -0.40949 C 0.40086 -0.40903 0.40989 -0.4088 0.41927 -0.40764 C 0.42152 -0.40718 0.44062 -0.40231 0.42639 -0.40231 " pathEditMode="relative" rAng="0" ptsTypes="fffffffffffffffffffffffff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-0.02754 C -0.03837 -0.04629 -0.04045 -0.07476 -0.03924 -0.09629 C -0.0382 -0.14722 -0.03924 -0.19722 -0.02709 -0.24583 C -0.02518 -0.26597 -0.02344 -0.2956 -0.01858 -0.31458 C -0.01823 -0.33472 -0.02483 -0.40856 -0.00122 -0.42986 C 0.00173 -0.44259 -0.00087 -0.43472 0.01076 -0.45023 C 0.01701 -0.45856 0.02066 -0.46875 0.02795 -0.47546 C 0.03142 -0.48264 0.04323 -0.49375 0.04878 -0.49629 C 0.05225 -0.49791 0.05902 -0.50115 0.05902 -0.50092 C 0.07656 -0.52384 0.05364 -0.49606 0.06944 -0.50995 C 0.07152 -0.5118 0.07257 -0.51527 0.07465 -0.51689 C 0.07777 -0.51921 0.08159 -0.51944 0.08489 -0.52152 C 0.08715 -0.52314 0.08958 -0.52476 0.09184 -0.52639 C 0.10191 -0.53379 0.11111 -0.54398 0.12118 -0.55139 C 0.13211 -0.56018 0.14253 -0.56782 0.15208 -0.57893 C 0.15937 -0.5875 0.16597 -0.59745 0.17291 -0.60648 C 0.17743 -0.61226 0.18073 -0.62106 0.18489 -0.62731 C 0.18871 -0.63287 0.19392 -0.63703 0.19705 -0.64328 C 0.20364 -0.65717 0.20764 -0.66643 0.2177 -0.67546 C 0.23385 -0.70764 0.21718 -0.67615 0.22968 -0.69629 C 0.23264 -0.70092 0.23368 -0.70764 0.23663 -0.71226 C 0.23854 -0.71527 0.24149 -0.71643 0.24357 -0.71921 C 0.24843 -0.72569 0.25243 -0.73333 0.25729 -0.73981 C 0.26666 -0.75231 0.27882 -0.7625 0.2901 -0.77199 C 0.29809 -0.7787 0.30764 -0.78032 0.31597 -0.78588 C 0.32187 -0.78981 0.321 -0.79236 0.32795 -0.79514 C 0.3368 -0.79884 0.34114 -0.79768 0.34878 -0.80416 C 0.39184 -0.80254 0.3967 -0.80902 0.42291 -0.79745 C 0.42986 -0.7912 0.43732 -0.78472 0.44531 -0.78125 C 0.45086 -0.77615 0.45659 -0.77407 0.4625 -0.76967 C 0.4677 -0.76574 0.47586 -0.7574 0.47968 -0.7537 C 0.48316 -0.75046 0.48663 -0.74745 0.4901 -0.74444 C 0.49184 -0.74282 0.49531 -0.73981 0.49531 -0.73958 C 0.50503 -0.72106 0.49201 -0.74444 0.50382 -0.72847 C 0.50937 -0.72083 0.50798 -0.71828 0.51423 -0.71226 C 0.52552 -0.70162 0.521 -0.71597 0.53316 -0.69166 C 0.53663 -0.68472 0.54097 -0.67662 0.54531 -0.67083 C 0.5592 -0.65254 0.54062 -0.68333 0.55555 -0.65949 C 0.56371 -0.64629 0.55399 -0.65902 0.5625 -0.64328 C 0.56909 -0.63101 0.57691 -0.61967 0.58489 -0.60879 C 0.58663 -0.60625 0.58975 -0.60625 0.59184 -0.60416 C 0.59566 -0.60023 0.59861 -0.59514 0.60208 -0.59051 C 0.60538 -0.58611 0.61041 -0.58495 0.61423 -0.58125 C 0.61823 -0.57754 0.62222 -0.57338 0.62621 -0.56967 C 0.62795 -0.56805 0.63142 -0.56527 0.63142 -0.56504 C 0.63507 -0.55532 0.63489 -0.55949 0.63489 -0.55393 " pathEditMode="relative" rAng="0" ptsTypes="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544 C 0.01615 -0.05764 0.02813 -0.06574 0.04184 -0.07037 C 0.05539 -0.08241 0.06927 -0.09213 0.08316 -0.10255 C 0.09306 -0.10995 0.1 -0.12338 0.11077 -0.12778 C 0.13368 -0.14815 0.15365 -0.17338 0.17118 -0.20139 C 0.17848 -0.21319 0.17066 -0.20347 0.17813 -0.21759 C 0.18733 -0.23518 0.18108 -0.20949 0.19358 -0.24282 C 0.19844 -0.25602 0.19514 -0.24977 0.204 -0.26111 C 0.20799 -0.27685 0.20243 -0.2581 0.2125 -0.27731 C 0.21355 -0.2794 0.2132 -0.28218 0.21424 -0.28426 C 0.21563 -0.28704 0.21789 -0.28866 0.21945 -0.2912 C 0.22309 -0.29699 0.22986 -0.30949 0.22986 -0.30949 C 0.23247 -0.32083 0.23976 -0.32801 0.24532 -0.33704 C 0.25018 -0.34491 0.25434 -0.35602 0.25903 -0.36458 C 0.27657 -0.39699 0.28872 -0.43287 0.30226 -0.46805 C 0.30486 -0.48194 0.30938 -0.49421 0.31424 -0.50718 C 0.31823 -0.53866 0.31632 -0.52569 0.31945 -0.5463 C 0.31997 -0.55694 0.32049 -0.56782 0.32118 -0.57847 C 0.32223 -0.59606 0.32466 -0.63125 0.32466 -0.63125 C 0.32414 -0.65278 0.32431 -0.6743 0.32292 -0.6956 C 0.32188 -0.7118 0.30868 -0.73518 0.29879 -0.74398 C 0.29532 -0.74699 0.29254 -0.75278 0.28837 -0.75324 C 0.28091 -0.75393 0.27344 -0.75486 0.26598 -0.75555 C 0.25469 -0.75926 0.23143 -0.76227 0.23143 -0.76227 C 0.20157 -0.76157 0.17171 -0.76111 0.14184 -0.75995 C 0.13039 -0.75949 0.11858 -0.76065 0.1073 -0.75787 C 0.09983 -0.75602 0.08264 -0.73588 0.07639 -0.73009 C 0.07257 -0.72268 0.07118 -0.71852 0.07118 -0.70949 " pathEditMode="relative" ptsTypes="fffffffffffffffffffffffffff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5995 C 0.00816 -0.07778 -0.00208 -0.11967 -0.01215 -0.1456 C -0.01684 -0.16991 -0.01701 -0.20116 -0.02777 -0.22245 C -0.03264 -0.24375 -0.04097 -0.26366 -0.04843 -0.2831 C -0.05503 -0.30046 -0.04375 -0.27778 -0.05347 -0.29907 C -0.05555 -0.3037 -0.06041 -0.3125 -0.06041 -0.31227 C -0.06336 -0.32778 -0.06041 -0.31921 -0.07257 -0.33518 C -0.07465 -0.33796 -0.07621 -0.3412 -0.07777 -0.34398 C -0.07899 -0.34629 -0.07968 -0.34907 -0.08107 -0.35092 C -0.08646 -0.3581 -0.09288 -0.36389 -0.09843 -0.37106 C -0.10191 -0.37569 -0.10399 -0.37963 -0.10868 -0.38241 C -0.11198 -0.38449 -0.11909 -0.38703 -0.11909 -0.3868 C -0.12482 -0.39444 -0.12951 -0.39583 -0.13628 -0.40046 C -0.13993 -0.40301 -0.14323 -0.40648 -0.1467 -0.40949 C -0.14965 -0.4118 -0.15347 -0.41227 -0.15694 -0.41389 C -0.16319 -0.41666 -0.16771 -0.42106 -0.1743 -0.42315 C -0.18767 -0.43194 -0.20156 -0.43264 -0.21562 -0.43866 C -0.24531 -0.45162 -0.27656 -0.45486 -0.30694 -0.46366 C -0.32083 -0.46782 -0.33472 -0.47245 -0.34843 -0.47708 C -0.35868 -0.48055 -0.34809 -0.47778 -0.35868 -0.48379 C -0.37152 -0.49143 -0.38663 -0.49537 -0.40017 -0.49953 C -0.4085 -0.50694 -0.41788 -0.51227 -0.42777 -0.51551 C -0.43316 -0.52662 -0.44062 -0.52893 -0.44843 -0.53565 C -0.45434 -0.54051 -0.46024 -0.5456 -0.46562 -0.55162 C -0.46753 -0.55347 -0.46875 -0.55671 -0.47083 -0.55833 C -0.47448 -0.56111 -0.47916 -0.56041 -0.48281 -0.56296 C -0.49566 -0.57106 -0.48073 -0.56389 -0.49323 -0.56944 C -0.5026 -0.58171 -0.51146 -0.58773 -0.5243 -0.59213 C -0.52656 -0.59282 -0.52882 -0.59352 -0.53107 -0.59444 C -0.53455 -0.59583 -0.54149 -0.59861 -0.54149 -0.59838 C -0.55711 -0.59768 -0.57152 -0.59861 -0.58628 -0.59213 C -0.58628 -0.5919 -0.59097 -0.57847 -0.58628 -0.57847 C -0.5842 -0.57847 -0.58455 -0.58796 -0.58455 -0.58981 " pathEditMode="relative" rAng="0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C -0.00069 -0.01366 -0.00052 -0.02732 -0.00191 -0.04051 C -0.00295 -0.05047 -0.00902 -0.0625 -0.0125 -0.07107 C -0.0184 -0.08681 -0.02291 -0.10394 -0.03211 -0.11621 C -0.03559 -0.13287 -0.04184 -0.14445 -0.05121 -0.15417 C -0.0592 -0.17153 -0.04982 -0.15486 -0.05989 -0.16435 C -0.06197 -0.16644 -0.06319 -0.17014 -0.06527 -0.17223 C -0.07013 -0.17732 -0.07361 -0.17778 -0.07951 -0.17986 C -0.08628 -0.18565 -0.0934 -0.18982 -0.10034 -0.19491 C -0.11684 -0.20695 -0.13107 -0.22107 -0.14947 -0.22778 C -0.16458 -0.24398 -0.18246 -0.24514 -0.20052 -0.25047 C -0.21284 -0.25463 -0.22656 -0.25996 -0.23906 -0.26042 C -0.28229 -0.26204 -0.32569 -0.26227 -0.36892 -0.2632 C -0.38298 -0.26736 -0.39722 -0.2706 -0.41128 -0.27593 C -0.41996 -0.27871 -0.42899 -0.27917 -0.4375 -0.28357 C -0.44444 -0.28681 -0.44982 -0.29121 -0.45677 -0.29375 C -0.46562 -0.30209 -0.47743 -0.31042 -0.48489 -0.32153 C -0.50017 -0.34352 -0.47326 -0.31273 -0.49531 -0.33635 C -0.50937 -0.36667 -0.53524 -0.38611 -0.55885 -0.39723 C -0.56805 -0.40209 -0.57552 -0.40926 -0.58507 -0.4125 C -0.59583 -0.41598 -0.60763 -0.41644 -0.61857 -0.42014 C -0.62586 -0.42246 -0.6342 -0.4301 -0.64132 -0.43033 C -0.66927 -0.43102 -0.69722 -0.43218 -0.72534 -0.43264 C -0.72656 -0.43403 -0.7335 -0.44144 -0.73611 -0.44051 C -0.73854 -0.43935 -0.74097 -0.43264 -0.74097 -0.43241 " pathEditMode="relative" rAng="0" ptsTypes="ffffffffffffffffffffffffA">
                                      <p:cBhvr>
                                        <p:cTn id="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rgbClr val="C3E2C4"/>
      </a:dk1>
      <a:lt1>
        <a:srgbClr val="A6D3A7"/>
      </a:lt1>
      <a:dk2>
        <a:srgbClr val="479249"/>
      </a:dk2>
      <a:lt2>
        <a:srgbClr val="A6D3A7"/>
      </a:lt2>
      <a:accent1>
        <a:srgbClr val="F0AD00"/>
      </a:accent1>
      <a:accent2>
        <a:srgbClr val="FFD97B"/>
      </a:accent2>
      <a:accent3>
        <a:srgbClr val="88C58A"/>
      </a:accent3>
      <a:accent4>
        <a:srgbClr val="FFE093"/>
      </a:accent4>
      <a:accent5>
        <a:srgbClr val="FFD15D"/>
      </a:accent5>
      <a:accent6>
        <a:srgbClr val="B48100"/>
      </a:accent6>
      <a:hlink>
        <a:srgbClr val="A6D3A7"/>
      </a:hlink>
      <a:folHlink>
        <a:srgbClr val="FFB80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1117</TotalTime>
  <Words>69</Words>
  <Application>Microsoft Office PowerPoint</Application>
  <PresentationFormat>Экран (4:3)</PresentationFormat>
  <Paragraphs>36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1. Найдите недостающий слог и соберите картинку</vt:lpstr>
      <vt:lpstr>Слайд 3</vt:lpstr>
      <vt:lpstr>Слайд 4</vt:lpstr>
      <vt:lpstr>Слайд 5</vt:lpstr>
      <vt:lpstr>Розы растут на клумбе.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118</cp:revision>
  <dcterms:created xsi:type="dcterms:W3CDTF">2015-05-16T12:14:08Z</dcterms:created>
  <dcterms:modified xsi:type="dcterms:W3CDTF">2015-05-18T18:14:44Z</dcterms:modified>
</cp:coreProperties>
</file>