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67" r:id="rId3"/>
    <p:sldId id="256" r:id="rId4"/>
    <p:sldId id="266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20689"/>
            <a:ext cx="7772400" cy="2979762"/>
          </a:xfrm>
        </p:spPr>
        <p:txBody>
          <a:bodyPr>
            <a:normAutofit/>
          </a:bodyPr>
          <a:lstStyle/>
          <a:p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г. Нижнекамск Муниципальное бюджетное дошкольное образовательное учреждение </a:t>
            </a:r>
            <a:br>
              <a:rPr lang="ru-RU" sz="13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«Центр развития ребенка – детский сад № 91» </a:t>
            </a:r>
            <a:br>
              <a:rPr lang="ru-RU" sz="13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6000" dirty="0" smtClean="0"/>
              <a:t/>
            </a:r>
            <a:br>
              <a:rPr lang="ru-RU" sz="6000" dirty="0" smtClean="0"/>
            </a:br>
            <a:r>
              <a:rPr lang="ru-RU" sz="6000" dirty="0" smtClean="0"/>
              <a:t> </a:t>
            </a:r>
            <a:br>
              <a:rPr lang="ru-RU" sz="6000" dirty="0" smtClean="0"/>
            </a:b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Звук и буква </a:t>
            </a: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С</a:t>
            </a:r>
            <a:endParaRPr lang="ru-RU" sz="6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5616" y="3886200"/>
            <a:ext cx="6656784" cy="1752600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Подготовила :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воспитатель МБДОУ «ЦРР-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/с № 91:  Владимирова С.В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F:\ЛОГОТИП 91\ЛОГОТИП ДС 91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8" y="1268760"/>
            <a:ext cx="1224136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«Скатерть», «Стол», «Салфетка», «Слон»,</a:t>
            </a:r>
          </a:p>
          <a:p>
            <a:pPr>
              <a:buNone/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«Стул», «Сапожник» и «Салон»,</a:t>
            </a:r>
          </a:p>
          <a:p>
            <a:pPr>
              <a:buNone/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«Сон», «Симфония», «Страна»,</a:t>
            </a:r>
          </a:p>
          <a:p>
            <a:pPr>
              <a:buNone/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«Символ», «Сеть», «Стакан», «Стена».</a:t>
            </a:r>
          </a:p>
          <a:p>
            <a:pPr>
              <a:buNone/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Что за буква это, дети,</a:t>
            </a:r>
          </a:p>
          <a:p>
            <a:pPr>
              <a:buNone/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Встретилась нам в строчках этих? (Буква «с»)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6857999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D:\РАЗНОЕ\цветные буквы\77769618_19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5250"/>
            <a:ext cx="8964488" cy="6667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0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С</a:t>
            </a:r>
            <a:r>
              <a:rPr lang="ru-RU" sz="200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0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endParaRPr lang="ru-RU" sz="200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ru-RU" sz="4000" dirty="0" smtClean="0"/>
          </a:p>
          <a:p>
            <a:pPr>
              <a:buNone/>
            </a:pPr>
            <a:endParaRPr lang="ru-RU" sz="4000" dirty="0" smtClean="0"/>
          </a:p>
          <a:p>
            <a:pPr>
              <a:buNone/>
            </a:pPr>
            <a:r>
              <a:rPr lang="en-US" sz="4000" dirty="0" smtClean="0"/>
              <a:t>I</a:t>
            </a:r>
            <a:r>
              <a:rPr lang="ru-RU" sz="4000" dirty="0" smtClean="0"/>
              <a:t>_________  _________  ________.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406</TotalTime>
  <Words>90</Words>
  <Application>Microsoft Office PowerPoint</Application>
  <PresentationFormat>Экран (4:3)</PresentationFormat>
  <Paragraphs>13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г. Нижнекамск Муниципальное бюджетное дошкольное образовательное учреждение  «Центр развития ребенка – детский сад № 91»      Звук и буква С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Дет сад№91_20</dc:creator>
  <cp:lastModifiedBy>Дет сад№91_20</cp:lastModifiedBy>
  <cp:revision>4</cp:revision>
  <dcterms:created xsi:type="dcterms:W3CDTF">2014-10-18T08:46:26Z</dcterms:created>
  <dcterms:modified xsi:type="dcterms:W3CDTF">2015-10-09T17:25:56Z</dcterms:modified>
</cp:coreProperties>
</file>