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  <p:sldId id="256" r:id="rId4"/>
    <p:sldId id="266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rm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г. Нижнекамск Муниципальное бюджетное дошкольное образовательное учреждение 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«Центр развития ребенка – детский сад № 91» 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 </a:t>
            </a:r>
            <a:br>
              <a:rPr lang="ru-RU" sz="6000" dirty="0" smtClean="0"/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Звук и буква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886200"/>
            <a:ext cx="6656784" cy="1752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воспитатель МБДОУ «ЦРР-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/с № 91:  Владимирова С.В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F:\ЛОГОТИП 91\ЛОГОТИП ДС 9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268760"/>
            <a:ext cx="122413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«Скатерть», «Стол», «Салфетка», «Слон»,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«Стул», «Сапожник» и «Салон»,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«Сон», «Симфония», «Страна»,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«Символ», «Сеть», «Стакан», «Стена».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Что за буква это, дети,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Встретилась нам в строчках этих? (Буква «с»)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8579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РАЗНОЕ\цветные буквы\77769618_1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0"/>
            <a:ext cx="8964488" cy="666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ru-RU" sz="20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0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en-US" sz="4000" dirty="0" smtClean="0"/>
              <a:t>I</a:t>
            </a:r>
            <a:r>
              <a:rPr lang="ru-RU" sz="4000" dirty="0" smtClean="0"/>
              <a:t>_________  _________  ________.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90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г. Нижнекамск Муниципальное бюджетное дошкольное образовательное учреждение  «Центр развития ребенка – детский сад № 91»      Звук и буква С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Дет сад№91_20</dc:creator>
  <cp:lastModifiedBy>Дет сад№91_20</cp:lastModifiedBy>
  <cp:revision>4</cp:revision>
  <dcterms:created xsi:type="dcterms:W3CDTF">2014-10-18T08:46:26Z</dcterms:created>
  <dcterms:modified xsi:type="dcterms:W3CDTF">2015-10-09T17:25:56Z</dcterms:modified>
</cp:coreProperties>
</file>