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312367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Звук и буква К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(Закрепление)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51216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воспитатель МБДОУ «ЦРР-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 91:  Владимирова С.В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2"/>
            <a:ext cx="7704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Нижнекамск Муниципальное бюджетное дошкольное образовательное учреждение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91»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800" dirty="0" smtClean="0"/>
              <a:t/>
            </a:r>
            <a:br>
              <a:rPr lang="ru-RU" sz="10800" dirty="0" smtClean="0"/>
            </a:br>
            <a:r>
              <a:rPr lang="ru-RU" sz="10800" dirty="0" smtClean="0"/>
              <a:t> </a:t>
            </a:r>
            <a:endParaRPr lang="ru-RU" dirty="0"/>
          </a:p>
        </p:txBody>
      </p:sp>
      <p:pic>
        <p:nvPicPr>
          <p:cNvPr id="5" name="Рисунок 4" descr="F:\ЛОГОТИП 91\ЛОГОТИП ДС 9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000" dirty="0" smtClean="0"/>
              <a:t> сок, коса, кот</a:t>
            </a:r>
          </a:p>
          <a:p>
            <a:pPr>
              <a:buNone/>
            </a:pPr>
            <a:endParaRPr lang="ru-RU" sz="7000" dirty="0" smtClean="0"/>
          </a:p>
          <a:p>
            <a:pPr algn="ctr">
              <a:buNone/>
            </a:pPr>
            <a:r>
              <a:rPr lang="ru-RU" sz="7000" dirty="0" smtClean="0"/>
              <a:t>к---, к--, --к, </a:t>
            </a:r>
          </a:p>
          <a:p>
            <a:pPr>
              <a:buNone/>
            </a:pPr>
            <a:endParaRPr lang="ru-RU" sz="7000" dirty="0" smtClean="0"/>
          </a:p>
          <a:p>
            <a:endParaRPr lang="ru-RU" sz="7000" dirty="0"/>
          </a:p>
        </p:txBody>
      </p:sp>
      <p:sp>
        <p:nvSpPr>
          <p:cNvPr id="4" name="Стрелка вправо 3"/>
          <p:cNvSpPr/>
          <p:nvPr/>
        </p:nvSpPr>
        <p:spPr>
          <a:xfrm rot="2107993">
            <a:off x="2696288" y="3662760"/>
            <a:ext cx="3091170" cy="11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731619">
            <a:off x="2871275" y="3485850"/>
            <a:ext cx="2422895" cy="120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077921">
            <a:off x="4080219" y="3444566"/>
            <a:ext cx="2745794" cy="170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0" dirty="0" smtClean="0">
                <a:solidFill>
                  <a:srgbClr val="0070C0"/>
                </a:solidFill>
              </a:rPr>
              <a:t>К</a:t>
            </a:r>
            <a:r>
              <a:rPr lang="ru-RU" sz="25000" dirty="0" smtClean="0"/>
              <a:t>      </a:t>
            </a:r>
            <a:r>
              <a:rPr lang="ru-RU" sz="25000" dirty="0" smtClean="0">
                <a:solidFill>
                  <a:srgbClr val="00B050"/>
                </a:solidFill>
              </a:rPr>
              <a:t>К</a:t>
            </a:r>
            <a:endParaRPr lang="ru-RU" sz="25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67544" y="260648"/>
            <a:ext cx="8676456" cy="7200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ЗНОЕ\цветные буквы\1259674243_ryirss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241" y="476672"/>
            <a:ext cx="4421518" cy="39604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00130" y="3244334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--к,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437112"/>
            <a:ext cx="65527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437112"/>
            <a:ext cx="914400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437112"/>
            <a:ext cx="91440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437112"/>
            <a:ext cx="9144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437112"/>
            <a:ext cx="91440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4437112"/>
            <a:ext cx="9144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4437112"/>
            <a:ext cx="91440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4437112"/>
            <a:ext cx="9144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ЗНОЕ\цветные буквы\2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56992"/>
            <a:ext cx="3320197" cy="2620887"/>
          </a:xfrm>
          <a:prstGeom prst="rect">
            <a:avLst/>
          </a:prstGeom>
          <a:noFill/>
        </p:spPr>
      </p:pic>
      <p:pic>
        <p:nvPicPr>
          <p:cNvPr id="2051" name="Picture 3" descr="D:\РАЗНОЕ\цветные буквы\22696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433564" cy="2289043"/>
          </a:xfrm>
          <a:prstGeom prst="rect">
            <a:avLst/>
          </a:prstGeom>
          <a:noFill/>
        </p:spPr>
      </p:pic>
      <p:pic>
        <p:nvPicPr>
          <p:cNvPr id="2052" name="Picture 4" descr="D:\РАЗНОЕ\цветные буквы\109978586_5402287_0_6a7e9_2c8e1a7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0622" y="260648"/>
            <a:ext cx="3533378" cy="2669282"/>
          </a:xfrm>
          <a:prstGeom prst="rect">
            <a:avLst/>
          </a:prstGeom>
          <a:noFill/>
        </p:spPr>
      </p:pic>
      <p:pic>
        <p:nvPicPr>
          <p:cNvPr id="2053" name="Picture 5" descr="D:\РАЗНОЕ\цветные буквы\78653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3048000" cy="223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259228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48680"/>
            <a:ext cx="259228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548680"/>
            <a:ext cx="259228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4868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54868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00392" y="54868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РАЗНОЕ\цветные буквы\3e27f1b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1512168" cy="1512167"/>
          </a:xfrm>
          <a:prstGeom prst="rect">
            <a:avLst/>
          </a:prstGeom>
          <a:noFill/>
        </p:spPr>
      </p:pic>
      <p:pic>
        <p:nvPicPr>
          <p:cNvPr id="3076" name="Picture 4" descr="D:\РАЗНОЕ\цветные буквы\2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1512168" cy="1729778"/>
          </a:xfrm>
          <a:prstGeom prst="rect">
            <a:avLst/>
          </a:prstGeom>
          <a:noFill/>
        </p:spPr>
      </p:pic>
      <p:pic>
        <p:nvPicPr>
          <p:cNvPr id="3077" name="Picture 5" descr="D:\РАЗНОЕ\цветные буквы\97573204_89acaeaac4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941168"/>
            <a:ext cx="1856067" cy="1656184"/>
          </a:xfrm>
          <a:prstGeom prst="rect">
            <a:avLst/>
          </a:prstGeom>
          <a:noFill/>
        </p:spPr>
      </p:pic>
      <p:pic>
        <p:nvPicPr>
          <p:cNvPr id="3078" name="Picture 6" descr="D:\РАЗНОЕ\цветные буквы\1255650940_aq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941168"/>
            <a:ext cx="1661170" cy="1539057"/>
          </a:xfrm>
          <a:prstGeom prst="rect">
            <a:avLst/>
          </a:prstGeom>
          <a:noFill/>
        </p:spPr>
      </p:pic>
      <p:pic>
        <p:nvPicPr>
          <p:cNvPr id="3079" name="Picture 7" descr="D:\РАЗНОЕ\цветные буквы\i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941168"/>
            <a:ext cx="2000250" cy="1428750"/>
          </a:xfrm>
          <a:prstGeom prst="rect">
            <a:avLst/>
          </a:prstGeom>
          <a:noFill/>
        </p:spPr>
      </p:pic>
      <p:pic>
        <p:nvPicPr>
          <p:cNvPr id="3080" name="Picture 8" descr="D:\РАЗНОЕ\цветные буквы\N13450363050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429000"/>
            <a:ext cx="1584176" cy="1375420"/>
          </a:xfrm>
          <a:prstGeom prst="rect">
            <a:avLst/>
          </a:prstGeom>
          <a:noFill/>
        </p:spPr>
      </p:pic>
      <p:pic>
        <p:nvPicPr>
          <p:cNvPr id="3081" name="Picture 9" descr="D:\РАЗНОЕ\цветные буквы\photo-122050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140968"/>
            <a:ext cx="1644265" cy="1584176"/>
          </a:xfrm>
          <a:prstGeom prst="rect">
            <a:avLst/>
          </a:prstGeom>
          <a:noFill/>
        </p:spPr>
      </p:pic>
      <p:pic>
        <p:nvPicPr>
          <p:cNvPr id="3082" name="Picture 10" descr="D:\РАЗНОЕ\цветные буквы\речь-чайн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84984"/>
            <a:ext cx="212672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82054E-6 L 0.68507 -0.3358 " pathEditMode="relative" ptsTypes="AA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L 0.44097 -0.1154 " pathEditMode="relative" ptsTypes="AA">
                                      <p:cBhvr>
                                        <p:cTn id="1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6.61425E-6 L -0.72447 -0.30435 " pathEditMode="relative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97317E-7 L -0.0158 -0.29371 " pathEditMode="relative" ptsTypes="AA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4.62535E-8 L 0.18907 -0.51411 " pathEditMode="relative" ptsTypes="AA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1841E-6 L 0.11024 -0.4512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32285E-6 L -0.19688 -0.31475 " pathEditMode="relative" ptsTypes="AA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9.08418E-6 L -0.00798 -0.17831 " pathEditMode="relative" ptsTypes="AA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ЗНОЕ\цветные буквы\1413204_1290258432882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048000" cy="3048000"/>
          </a:xfrm>
          <a:prstGeom prst="rect">
            <a:avLst/>
          </a:prstGeom>
          <a:noFill/>
        </p:spPr>
      </p:pic>
      <p:pic>
        <p:nvPicPr>
          <p:cNvPr id="4099" name="Picture 3" descr="D:\РАЗНОЕ\цветные буквы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4070226" cy="2713484"/>
          </a:xfrm>
          <a:prstGeom prst="rect">
            <a:avLst/>
          </a:prstGeom>
          <a:noFill/>
        </p:spPr>
      </p:pic>
      <p:pic>
        <p:nvPicPr>
          <p:cNvPr id="4100" name="Picture 4" descr="D:\РАЗНОЕ\цветные буквы\1341857212_poster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6672"/>
            <a:ext cx="2304256" cy="253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ЗНОЕ\цветные буквы\bi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680520" cy="32082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4509120"/>
            <a:ext cx="93610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5091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509120"/>
            <a:ext cx="936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5000" dirty="0" smtClean="0"/>
              <a:t>сок - </a:t>
            </a:r>
            <a:r>
              <a:rPr lang="ru-RU" sz="25000" dirty="0" err="1" smtClean="0"/>
              <a:t>с_к</a:t>
            </a:r>
            <a:endParaRPr lang="ru-RU" sz="25000" dirty="0" smtClean="0"/>
          </a:p>
          <a:p>
            <a:pPr>
              <a:buNone/>
            </a:pPr>
            <a:endParaRPr lang="ru-RU" sz="25000" dirty="0" smtClean="0"/>
          </a:p>
          <a:p>
            <a:pPr algn="ctr">
              <a:buNone/>
            </a:pPr>
            <a:r>
              <a:rPr lang="ru-RU" sz="25000" dirty="0" smtClean="0"/>
              <a:t>Сон - </a:t>
            </a:r>
            <a:r>
              <a:rPr lang="ru-RU" sz="25000" dirty="0" err="1" smtClean="0"/>
              <a:t>с_к</a:t>
            </a:r>
            <a:endParaRPr lang="ru-RU" sz="25000" dirty="0" smtClean="0"/>
          </a:p>
          <a:p>
            <a:pPr>
              <a:buNone/>
            </a:pPr>
            <a:endParaRPr lang="ru-RU" sz="25000" dirty="0" smtClean="0"/>
          </a:p>
          <a:p>
            <a:pPr algn="ctr">
              <a:buNone/>
            </a:pPr>
            <a:r>
              <a:rPr lang="ru-RU" sz="25000" dirty="0" smtClean="0"/>
              <a:t>Сын - </a:t>
            </a:r>
            <a:r>
              <a:rPr lang="ru-RU" sz="25000" dirty="0" err="1" smtClean="0"/>
              <a:t>с_н</a:t>
            </a:r>
            <a:endParaRPr lang="ru-RU" sz="25000" dirty="0" smtClean="0"/>
          </a:p>
          <a:p>
            <a:endParaRPr lang="ru-RU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sz="10000" dirty="0" err="1" smtClean="0"/>
              <a:t>коса-кос_</a:t>
            </a:r>
            <a:r>
              <a:rPr lang="ru-RU" sz="10000" dirty="0" smtClean="0"/>
              <a:t> </a:t>
            </a:r>
            <a:r>
              <a:rPr lang="ru-RU" sz="10000" dirty="0" err="1" smtClean="0"/>
              <a:t>нос-нос_</a:t>
            </a:r>
            <a:r>
              <a:rPr lang="ru-RU" sz="10000" dirty="0" smtClean="0"/>
              <a:t> </a:t>
            </a:r>
          </a:p>
          <a:p>
            <a:pPr algn="ctr">
              <a:buNone/>
            </a:pPr>
            <a:r>
              <a:rPr lang="ru-RU" sz="10000" dirty="0" err="1" smtClean="0"/>
              <a:t>сок-сок_</a:t>
            </a:r>
            <a:endParaRPr lang="ru-RU" sz="10000" dirty="0" smtClean="0"/>
          </a:p>
          <a:p>
            <a:pPr>
              <a:buNone/>
            </a:pP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Звук и буква К (Закрепление)</vt:lpstr>
      <vt:lpstr>К      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     К</dc:title>
  <dc:creator>Дет сад№91_20</dc:creator>
  <cp:lastModifiedBy>Дет сад№91_20</cp:lastModifiedBy>
  <cp:revision>2</cp:revision>
  <dcterms:created xsi:type="dcterms:W3CDTF">2014-11-23T09:46:42Z</dcterms:created>
  <dcterms:modified xsi:type="dcterms:W3CDTF">2015-10-09T17:28:31Z</dcterms:modified>
</cp:coreProperties>
</file>