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9" r:id="rId2"/>
    <p:sldId id="281" r:id="rId3"/>
    <p:sldId id="287" r:id="rId4"/>
    <p:sldId id="288" r:id="rId5"/>
    <p:sldId id="289" r:id="rId6"/>
    <p:sldId id="290" r:id="rId7"/>
    <p:sldId id="296" r:id="rId8"/>
    <p:sldId id="297" r:id="rId9"/>
    <p:sldId id="30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A8ECA0-D0E6-43F8-A09B-877465388D1F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FE349E7-BAE2-4B6D-88DB-2685942B9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A8ECA0-D0E6-43F8-A09B-877465388D1F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349E7-BAE2-4B6D-88DB-2685942B9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5A8ECA0-D0E6-43F8-A09B-877465388D1F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FE349E7-BAE2-4B6D-88DB-2685942B9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A8ECA0-D0E6-43F8-A09B-877465388D1F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349E7-BAE2-4B6D-88DB-2685942B9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A8ECA0-D0E6-43F8-A09B-877465388D1F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FE349E7-BAE2-4B6D-88DB-2685942B9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A8ECA0-D0E6-43F8-A09B-877465388D1F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349E7-BAE2-4B6D-88DB-2685942B9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A8ECA0-D0E6-43F8-A09B-877465388D1F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349E7-BAE2-4B6D-88DB-2685942B9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A8ECA0-D0E6-43F8-A09B-877465388D1F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349E7-BAE2-4B6D-88DB-2685942B9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A8ECA0-D0E6-43F8-A09B-877465388D1F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349E7-BAE2-4B6D-88DB-2685942B9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A8ECA0-D0E6-43F8-A09B-877465388D1F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349E7-BAE2-4B6D-88DB-2685942B9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A8ECA0-D0E6-43F8-A09B-877465388D1F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349E7-BAE2-4B6D-88DB-2685942B9B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5A8ECA0-D0E6-43F8-A09B-877465388D1F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FE349E7-BAE2-4B6D-88DB-2685942B9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533400"/>
            <a:ext cx="6429388" cy="2868168"/>
          </a:xfrm>
          <a:ln>
            <a:noFill/>
          </a:ln>
        </p:spPr>
        <p:txBody>
          <a:bodyPr/>
          <a:lstStyle/>
          <a:p>
            <a:pPr algn="ctr"/>
            <a:r>
              <a:rPr lang="ru-RU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Занятие </a:t>
            </a:r>
            <a:br>
              <a:rPr lang="ru-RU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детей подготовительной группы</a:t>
            </a:r>
            <a:br>
              <a:rPr lang="ru-RU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тема: «Мой край- Кубань моя родная»</a:t>
            </a:r>
            <a:endParaRPr lang="ru-RU" sz="24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143380"/>
            <a:ext cx="5114778" cy="1101248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Ст. воспитатель МБДОУ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/с №16</a:t>
            </a:r>
          </a:p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Ладун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Е.В.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Новая папка (3)\0_82b44_655c190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11357"/>
            <a:ext cx="9715568" cy="68807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ндрей\Desktop\Новая папка (3)\1322757635_1322746411_c3928010dee51640e9390c993e8955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8931" y="-24"/>
            <a:ext cx="10924515" cy="72866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дрей\Desktop\Новая папка (3)\53700614_1263316993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6846" y="0"/>
            <a:ext cx="1025769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дрей\Desktop\Новая папка (3)\blessing_The_Earth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715800" cy="83196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дрей\Desktop\Новая папка (3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4741697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5" name="Picture 5" descr="ИБИС / Веник сорго &quot;Люкс&quot; длина 70 см, ширина метелки 27 см/ Фотограф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285860"/>
            <a:ext cx="45720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Users\Андрей\Desktop\Новая папка (3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5810291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18" name="Picture 2" descr="C:\Users\Андрей\Desktop\Новая папка (3)\Fruit-80-www.mehrad-co.com(L)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000108"/>
            <a:ext cx="3552140" cy="476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Users\Андрей\Desktop\Новая папка (3)\pic397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214554"/>
            <a:ext cx="5810248" cy="435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4" name="Picture 2" descr="C:\Users\Андрей\Desktop\Новая папка (3)\836b639d7d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4666552" cy="3495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585789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ЛЕН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katyaburg.ru/sites/default/files/pictures/otdih_turizm_v_rossii/krasnodar_foto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8200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262</TotalTime>
  <Words>12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Занятие  для детей подготовительной группы тема: «Мой край- Кубань моя родная»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САДИК</cp:lastModifiedBy>
  <cp:revision>28</cp:revision>
  <dcterms:created xsi:type="dcterms:W3CDTF">2014-12-29T07:39:01Z</dcterms:created>
  <dcterms:modified xsi:type="dcterms:W3CDTF">2015-09-29T07:24:59Z</dcterms:modified>
</cp:coreProperties>
</file>