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E721B9-5DE7-4B92-A16A-8C2B288C3A29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27D31E-0580-4628-9511-444C6DC9E0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8100392" cy="30563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Презентация совместной деятельности взрослого и детей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«Шпаргалка для родителей»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005064"/>
            <a:ext cx="8100392" cy="187220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использованием информационно-коммуникативной технологии.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Методом моделирования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графические модели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Образовательная область речевое развитие.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80728"/>
            <a:ext cx="8250120" cy="5267672"/>
          </a:xfrm>
        </p:spPr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Слог -это один гласный звук или сочетание одного или нескольких согласных звуков с гласным.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 слове столько слогов, сколько гласных звуков!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Открытые слоги оканчиваются на гласный звук, закрытые - на согласный звук.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Открытый слог:        	Закрытый слог:</a:t>
            </a:r>
          </a:p>
          <a:p>
            <a:endParaRPr lang="ru-RU" dirty="0"/>
          </a:p>
        </p:txBody>
      </p:sp>
      <p:pic>
        <p:nvPicPr>
          <p:cNvPr id="4" name="Рисунок 3" descr="слог"/>
          <p:cNvPicPr/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1763688" y="3933056"/>
            <a:ext cx="5949546" cy="20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лог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16561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Предложения могут быть разными по интонации: повелительные, вопросительные и восклицательные.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Попробуйте по-разному прочитать одно и то же предложение.</a:t>
            </a:r>
            <a:endParaRPr lang="ru-RU" dirty="0"/>
          </a:p>
        </p:txBody>
      </p:sp>
      <p:pic>
        <p:nvPicPr>
          <p:cNvPr id="4" name="Рисунок 3" descr="повелительные, вопросительные, восклицательные"/>
          <p:cNvPicPr/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1331640" y="2348880"/>
            <a:ext cx="734481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259632" y="5805264"/>
            <a:ext cx="7498080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Речь состоит из предложений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Три правила написания предложений: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322128" cy="54116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Начало предложения всегда пишется с большой буквы! С большой буквы пишутся также имена и названия городов!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Слова в предложении пишутся отдельно друг от друга!*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конце предложения ставится точка (или вопросительный знак, или восклицательный знак - в зависимости от интонации)!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Предлог - это маленькое слово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(У, В, НАД, ПОД и т.д.)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слов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50315"/>
            <a:ext cx="6336704" cy="380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916832"/>
            <a:ext cx="7890080" cy="1498178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Звуки и буквы</a:t>
            </a:r>
            <a:endParaRPr lang="ru-RU" sz="5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05064"/>
            <a:ext cx="7890080" cy="10081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Составитель: учитель-логопед ГБДОУ №81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Фрунзенского района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Журавель Елена Анатольевна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43608" y="5805264"/>
            <a:ext cx="7890080" cy="62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Мы слышим и можем произнести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Мы видим (читаем) и можем написать!!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573016"/>
            <a:ext cx="8034096" cy="30963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фонематического восприятия, навыков звукового анализа, синтеза, начальный этап обучения грамоте в дошкольном возрасте.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основе обучения грамоте - не буква, а звук. Прежде чем показать ребенку новую букву, следует научить его слышать этот звук в слогах, в словах.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звуки букв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556792"/>
            <a:ext cx="4264025" cy="172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1. Фонетика.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980728"/>
            <a:ext cx="3857632" cy="30243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 - это то, что мы слышим. Вокруг нас множество разных звуков: ключи звенят, пакет шуршит, рвут бумагу ; звуки издают животные и т.д.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вуки бывают разны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4264025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4121696"/>
            <a:ext cx="8532440" cy="273630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Звуки издают и люди. Звуки, которые издаются при помощи голоса, губ и языка называются звуками речи. Чтобы люди умели разговаривать, слова должны звучать по-разному. Звук </a:t>
            </a:r>
            <a:r>
              <a:rPr lang="ru-RU" sz="8800" dirty="0" err="1">
                <a:latin typeface="Times New Roman" pitchFamily="18" charset="0"/>
                <a:cs typeface="Times New Roman" pitchFamily="18" charset="0"/>
              </a:rPr>
              <a:t>по-древнегречески</a:t>
            </a: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 назывался </a:t>
            </a:r>
            <a:r>
              <a:rPr lang="ru-RU" sz="8800" dirty="0" err="1"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, от которого и произошло название науки, изучающей звуки речи, закономерности их произношения и изменения. Это наука фонетика. Для обозначения звука в фонетике используется специальный значок - [ ]. С помощью фонетической записи передается действительное звучание речи.</a:t>
            </a:r>
            <a:r>
              <a:rPr lang="ru-RU" sz="3200" dirty="0"/>
              <a:t/>
            </a:r>
            <a:br>
              <a:rPr lang="ru-RU" sz="3200" dirty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2. Гласные и согласные.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3732433a38 38 31433a324b-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908720"/>
            <a:ext cx="1584176" cy="1910612"/>
          </a:xfrm>
        </p:spPr>
      </p:pic>
      <p:sp>
        <p:nvSpPr>
          <p:cNvPr id="8" name="Овал 7"/>
          <p:cNvSpPr/>
          <p:nvPr/>
        </p:nvSpPr>
        <p:spPr>
          <a:xfrm>
            <a:off x="1979712" y="2204864"/>
            <a:ext cx="1152128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3732433a38 38 31433a324b-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908720"/>
            <a:ext cx="2681677" cy="1440160"/>
          </a:xfrm>
          <a:prstGeom prst="rect">
            <a:avLst/>
          </a:prstGeo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2492896"/>
            <a:ext cx="8034096" cy="4176464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Звуки речи могут состоять только из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голоса,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тогда они называются 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гласными.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А могут состоять из шума или из шума и голоса и называются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согласными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Гласные звуки состоят из голоса, поются, не встречают преграды, образуют слог. В слове столько слогов, сколько гласных звуков. Гласные звуки на схемах обозначаются красным цветом (кружком).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3300" b="1" i="1" u="sng" dirty="0">
                <a:latin typeface="Times New Roman" pitchFamily="18" charset="0"/>
                <a:cs typeface="Times New Roman" pitchFamily="18" charset="0"/>
              </a:rPr>
              <a:t>Ошибки взрослых. 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Случается .что взрослый просит малыша придумать слово на какую-нибудь букву, например, на Б(</a:t>
            </a:r>
            <a:r>
              <a:rPr lang="ru-RU" sz="3300" i="1" dirty="0" err="1">
                <a:latin typeface="Times New Roman" pitchFamily="18" charset="0"/>
                <a:cs typeface="Times New Roman" pitchFamily="18" charset="0"/>
              </a:rPr>
              <a:t>бэ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). Для ребенка, еще не умеющего читать, задание сформулировано некорректно. Ведь буква - это письменный знак. Чтобы придумать слово на какую-нибудь букву, надо знать, как оно пишется. Поэтому следует предлагать малышу придумать слово на какой-нибудь звук. 'Гак если вы хотите услышать от ребенка слова на звук (б), то и произнести его надо четко и коротко, без гласной "добавки".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Урок 3. Звонкие и глухие согласные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04864"/>
            <a:ext cx="8064896" cy="4464496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согласный звук состоит из голоса и шума, он называется звонким, если только из шума - глухим. Среди согласных существуют парные: [б]-[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], [в]-[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ф|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[г]-[к], [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]-[т], [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]-[с], [ж]-[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]. Пары образуются так: если из звонкого согласного "вычесть" голос получается глухой согласный. Особенность звонких парных согласных состоит в том, что они не могут звучать на конце слова. В этом положении парный звонкий всегда заменяется парным глухим</a:t>
            </a:r>
            <a:r>
              <a:rPr lang="ru-RU" sz="2600" dirty="0" smtClean="0"/>
              <a:t>.</a:t>
            </a:r>
          </a:p>
          <a:p>
            <a:r>
              <a:rPr lang="ru-RU" sz="2600" b="1" i="1" u="sng" dirty="0" smtClean="0"/>
              <a:t>Ошибки взрослых.</a:t>
            </a:r>
            <a:r>
              <a:rPr lang="ru-RU" sz="2600" i="1" dirty="0" smtClean="0"/>
              <a:t> Если вы предлагаете ребенку определить, на какой звук оканчивается слово "дуб", правильным ответом будет такой: звук [</a:t>
            </a:r>
            <a:r>
              <a:rPr lang="ru-RU" sz="2600" i="1" dirty="0" err="1" smtClean="0"/>
              <a:t>п</a:t>
            </a:r>
            <a:r>
              <a:rPr lang="ru-RU" sz="2600" i="1" dirty="0" smtClean="0"/>
              <a:t>]. О том, что в слове "дуб" на конце нужно писать букву б, ребенку станет известно только в начальной школе. Но к этому времени у него уже должно сформироваться представление о различии звука и буквы: Буквы мы видим и можем написать, прочитать и т.д., а звуки мы слышим и можем сами их произнести.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4" name="Рисунок 3" descr="звонки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вонкий твердый зву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052736"/>
            <a:ext cx="1520825" cy="106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ягкий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908720"/>
            <a:ext cx="259228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Урок 4. Пары по твердости - мягкости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4392488" cy="352839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Большинство согласных звуков могут быть как твердыми, так и мягкими. Мягкость согласного в фонетической записи передается значком Например, [г]-[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г'|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]-[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']. Однако некоторые согласные звуки являются всегда твердыми и не имеют мягких пар: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], [ж],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], другие - всегда мягкими: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], [ч],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]. Глухие согласные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'],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], [ч] не имеют звонких пар. Согласные [м],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'],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|н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'], [л],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'],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'],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 не имеют глухих пар. Они в любой позиции - даже в конце слова - звучат звонко и называются сонорными.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укв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09120"/>
            <a:ext cx="7848872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644008" y="980728"/>
            <a:ext cx="4248472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600" b="1" i="1" dirty="0"/>
              <a:t>Ошибки взрослых.</a:t>
            </a:r>
            <a:r>
              <a:rPr lang="ru-RU" sz="1600" i="1" dirty="0"/>
              <a:t> Иногда можно услышать, как педагог спрашивает у ребенка: "С какого звука начинается слово "герой" ?" Тут же отвечает: "Со звука /г/". Это ошибка. В слове "герой" ясно слышится мягкий звук [г'] (именно поэтому после буквы “Г” пишется буква “Е” , которая обозначает мягкость предшествующего согласного. Важно научить ребенка различать твердые и мягкие согласные, т.к. это дает ключ к использованию </a:t>
            </a:r>
            <a:r>
              <a:rPr lang="ru-RU" sz="1600" b="1" i="1" dirty="0" err="1"/>
              <a:t>ь</a:t>
            </a:r>
            <a:r>
              <a:rPr lang="ru-RU" sz="1600" i="1" dirty="0"/>
              <a:t> и букв </a:t>
            </a:r>
            <a:r>
              <a:rPr lang="ru-RU" sz="1600" b="1" i="1" dirty="0"/>
              <a:t>я, </a:t>
            </a:r>
            <a:r>
              <a:rPr lang="ru-RU" sz="1600" b="1" i="1" dirty="0" err="1"/>
              <a:t>ю</a:t>
            </a:r>
            <a:r>
              <a:rPr lang="ru-RU" sz="1600" b="1" i="1" dirty="0"/>
              <a:t>, е, ё</a:t>
            </a:r>
            <a:r>
              <a:rPr lang="ru-RU" sz="1600" i="1" dirty="0"/>
              <a:t>, служащих для обозначения мягкости согласных на письме.</a:t>
            </a: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5620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Урок 5. Что обозначают буквы русского алфавита.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4800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русском языке 33 буквы. А звуков гораздо больше. Чем это объясняется? Просто не каждый звук обозначается буквой, и не каждая буква передает звук. Например, не обозначают звуки: буквы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Есть еще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я, е,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ё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буквы-слоги. Они передают йотированные гласные, состоящие из двух звуков: мягкого согласного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 и соответствующих гласных -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 (яма),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 (еж),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 (юла),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 (ель). Буквы ч,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обозначают всегда мягкие звуки [ч] и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], буквы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,ж,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всегда твердые звуки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], [ж], 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ц|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буква м, например, в одних случаях будет звучать как [м] (мак), а в других как [м'](мир).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26" name="Picture 2" descr="Картинка 3 из 28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437112"/>
            <a:ext cx="2232248" cy="2232248"/>
          </a:xfrm>
          <a:prstGeom prst="rect">
            <a:avLst/>
          </a:prstGeom>
          <a:noFill/>
        </p:spPr>
      </p:pic>
      <p:pic>
        <p:nvPicPr>
          <p:cNvPr id="1028" name="Picture 4" descr="Картинка 26 из 28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437112"/>
            <a:ext cx="920773" cy="936104"/>
          </a:xfrm>
          <a:prstGeom prst="rect">
            <a:avLst/>
          </a:prstGeom>
          <a:noFill/>
        </p:spPr>
      </p:pic>
      <p:pic>
        <p:nvPicPr>
          <p:cNvPr id="1030" name="Picture 6" descr="http://im8-tub-ru.yandex.net/i?id=324326644-5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5445224"/>
            <a:ext cx="1140718" cy="1140718"/>
          </a:xfrm>
          <a:prstGeom prst="rect">
            <a:avLst/>
          </a:prstGeom>
          <a:noFill/>
        </p:spPr>
      </p:pic>
      <p:pic>
        <p:nvPicPr>
          <p:cNvPr id="1032" name="Picture 8" descr="http://im8-tub-ru.yandex.net/i?id=194823992-46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509120"/>
            <a:ext cx="1147029" cy="864096"/>
          </a:xfrm>
          <a:prstGeom prst="rect">
            <a:avLst/>
          </a:prstGeom>
          <a:noFill/>
        </p:spPr>
      </p:pic>
      <p:pic>
        <p:nvPicPr>
          <p:cNvPr id="1034" name="Picture 10" descr="Русский алфавит в картинках представляет букву 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5373216"/>
            <a:ext cx="1152128" cy="1155968"/>
          </a:xfrm>
          <a:prstGeom prst="rect">
            <a:avLst/>
          </a:prstGeom>
          <a:noFill/>
        </p:spPr>
      </p:pic>
      <p:pic>
        <p:nvPicPr>
          <p:cNvPr id="1036" name="Picture 12" descr="Русский алфавит в картинках буква Ц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4437112"/>
            <a:ext cx="1094716" cy="1080120"/>
          </a:xfrm>
          <a:prstGeom prst="rect">
            <a:avLst/>
          </a:prstGeom>
          <a:noFill/>
        </p:spPr>
      </p:pic>
      <p:pic>
        <p:nvPicPr>
          <p:cNvPr id="1038" name="Picture 14" descr="Русский алфавит в картинках буква Ш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013176"/>
            <a:ext cx="1086154" cy="1296144"/>
          </a:xfrm>
          <a:prstGeom prst="rect">
            <a:avLst/>
          </a:prstGeom>
          <a:noFill/>
        </p:spPr>
      </p:pic>
      <p:pic>
        <p:nvPicPr>
          <p:cNvPr id="1040" name="Picture 16" descr="Русский алфавит в картинках буква Ж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476672"/>
            <a:ext cx="146812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11569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Звуко-слоговой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анализ 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и условные обозначения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16561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Место звука в слове.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Любое слово можно условно разделить на три части: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начало слова (первый звук),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середина слова,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конец слова (последний звук).</a:t>
            </a:r>
            <a:endParaRPr lang="ru-RU" dirty="0"/>
          </a:p>
        </p:txBody>
      </p:sp>
      <p:pic>
        <p:nvPicPr>
          <p:cNvPr id="4" name="Рисунок 3" descr="место звука в слов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68961"/>
            <a:ext cx="3960439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292080" y="3789040"/>
            <a:ext cx="3393624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Например, слово улитка: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улит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221088"/>
            <a:ext cx="2987675" cy="82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5292080" y="5013176"/>
            <a:ext cx="3393624" cy="15841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где слышим звук [У] ?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где слышим звук [А] ?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где слышим звук [И] ?</a:t>
            </a:r>
            <a:r>
              <a:rPr lang="ru-RU" sz="2000" b="1" dirty="0"/>
              <a:t/>
            </a:r>
            <a:br>
              <a:rPr lang="ru-RU" sz="2000" b="1" dirty="0"/>
            </a:b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9552" y="4365104"/>
            <a:ext cx="4968552" cy="2492896"/>
          </a:xfrm>
          <a:prstGeom prst="rect">
            <a:avLst/>
          </a:prstGeom>
          <a:noFill/>
        </p:spPr>
        <p:txBody>
          <a:bodyPr>
            <a:normAutofit fontScale="85000" lnSpcReduction="10000"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Предлагая ребенку, например, определить место звука [о] в словах, выбирайте такие слова, в которых звук [о]находится под ударением - ослик, осы — т.к. в безударной позиции звук изменяется. Слово облака мы произносим как [облака], слово корова - 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], слово окно - 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3212976"/>
            <a:ext cx="3096344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</TotalTime>
  <Words>652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Презентация совместной деятельности взрослого и детей  «Шпаргалка для родителей»</vt:lpstr>
      <vt:lpstr>Звуки и буквы</vt:lpstr>
      <vt:lpstr>Мы слышим и можем произнести Мы видим (читаем) и можем написать!! </vt:lpstr>
      <vt:lpstr>Урок 1. Фонетика.</vt:lpstr>
      <vt:lpstr>Урок 2. Гласные и согласные.</vt:lpstr>
      <vt:lpstr>Урок 3. Звонкие и глухие согласные</vt:lpstr>
      <vt:lpstr>Урок 4. Пары по твердости - мягкости</vt:lpstr>
      <vt:lpstr>Урок 5. Что обозначают буквы русского алфавита.</vt:lpstr>
      <vt:lpstr>Звуко-слоговой анализ  Рекомендации и условные обозначения</vt:lpstr>
      <vt:lpstr>Слоги</vt:lpstr>
      <vt:lpstr>Слайд 11</vt:lpstr>
      <vt:lpstr>Предложение</vt:lpstr>
      <vt:lpstr>Три правила написания предложений: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Шпаргалка для родителей</dc:title>
  <dc:creator>Коля</dc:creator>
  <cp:lastModifiedBy>Коля</cp:lastModifiedBy>
  <cp:revision>20</cp:revision>
  <dcterms:created xsi:type="dcterms:W3CDTF">2012-02-05T16:25:27Z</dcterms:created>
  <dcterms:modified xsi:type="dcterms:W3CDTF">2015-10-11T11:01:05Z</dcterms:modified>
</cp:coreProperties>
</file>