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80" r:id="rId3"/>
    <p:sldId id="288" r:id="rId4"/>
    <p:sldId id="268" r:id="rId5"/>
    <p:sldId id="257" r:id="rId6"/>
    <p:sldId id="262" r:id="rId7"/>
    <p:sldId id="290" r:id="rId8"/>
    <p:sldId id="264" r:id="rId9"/>
    <p:sldId id="265" r:id="rId10"/>
    <p:sldId id="272" r:id="rId11"/>
    <p:sldId id="267" r:id="rId12"/>
    <p:sldId id="289" r:id="rId13"/>
    <p:sldId id="273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plit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714356"/>
            <a:ext cx="730841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latin typeface="Monotype Corsiva" pitchFamily="66" charset="0"/>
              </a:rPr>
              <a:t>Путешествие в мир танца.</a:t>
            </a:r>
          </a:p>
          <a:p>
            <a:pPr algn="ctr"/>
            <a:endParaRPr lang="ru-RU" sz="5400" dirty="0" smtClean="0">
              <a:latin typeface="Monotype Corsiva" pitchFamily="66" charset="0"/>
            </a:endParaRPr>
          </a:p>
          <a:p>
            <a:pPr algn="ctr"/>
            <a:r>
              <a:rPr lang="ru-RU" sz="5400" dirty="0" smtClean="0">
                <a:latin typeface="Monotype Corsiva" pitchFamily="66" charset="0"/>
              </a:rPr>
              <a:t>Жанры  и виды</a:t>
            </a:r>
          </a:p>
          <a:p>
            <a:pPr algn="ctr"/>
            <a:r>
              <a:rPr lang="ru-RU" sz="5400" dirty="0" smtClean="0">
                <a:latin typeface="Monotype Corsiva" pitchFamily="66" charset="0"/>
              </a:rPr>
              <a:t>мировой хореографии</a:t>
            </a:r>
            <a:endParaRPr lang="en-US" sz="5400" dirty="0" smtClean="0">
              <a:latin typeface="Monotype Corsiva" pitchFamily="66" charset="0"/>
            </a:endParaRPr>
          </a:p>
          <a:p>
            <a:pPr algn="ctr"/>
            <a:r>
              <a:rPr lang="ru-RU" sz="5400" dirty="0" smtClean="0">
                <a:latin typeface="Monotype Corsiva" pitchFamily="66" charset="0"/>
              </a:rPr>
              <a:t>Часть </a:t>
            </a:r>
            <a:r>
              <a:rPr lang="en-US" sz="5400" dirty="0" smtClean="0">
                <a:latin typeface="Monotype Corsiva" pitchFamily="66" charset="0"/>
              </a:rPr>
              <a:t>4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3042" y="5357826"/>
            <a:ext cx="60756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Составитель Моор Н.А.</a:t>
            </a:r>
          </a:p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Муз.руководитель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МБДОУ №1«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Сибирячок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Г.Бердск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Фотографии\Картинки\Люди\танцы\чарда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0992" y="0"/>
            <a:ext cx="4953008" cy="3714756"/>
          </a:xfrm>
          <a:prstGeom prst="rect">
            <a:avLst/>
          </a:prstGeom>
          <a:noFill/>
        </p:spPr>
      </p:pic>
      <p:pic>
        <p:nvPicPr>
          <p:cNvPr id="5124" name="Picture 4" descr="D:\Фотографии\Картинки\Люди\танцы\чардаш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857628"/>
            <a:ext cx="4214842" cy="2723841"/>
          </a:xfrm>
          <a:prstGeom prst="rect">
            <a:avLst/>
          </a:prstGeom>
          <a:noFill/>
        </p:spPr>
      </p:pic>
      <p:pic>
        <p:nvPicPr>
          <p:cNvPr id="5125" name="Picture 5" descr="D:\Фотографии\Картинки\Люди\танцы\чардаш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538421"/>
            <a:ext cx="2973893" cy="431957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1472" y="142852"/>
            <a:ext cx="343395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 smtClean="0">
                <a:latin typeface="Monotype Corsiva" pitchFamily="66" charset="0"/>
              </a:rPr>
              <a:t>Венгерский</a:t>
            </a:r>
          </a:p>
          <a:p>
            <a:pPr algn="ctr"/>
            <a:r>
              <a:rPr lang="ru-RU" sz="6000" dirty="0" smtClean="0">
                <a:latin typeface="Monotype Corsiva" pitchFamily="66" charset="0"/>
              </a:rPr>
              <a:t> танец</a:t>
            </a:r>
          </a:p>
          <a:p>
            <a:pPr algn="ctr"/>
            <a:r>
              <a:rPr lang="ru-RU" sz="6000" dirty="0" smtClean="0">
                <a:latin typeface="Monotype Corsiva" pitchFamily="66" charset="0"/>
              </a:rPr>
              <a:t>Чардаш</a:t>
            </a:r>
            <a:endParaRPr lang="ru-RU" sz="60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Фотографии\Картинки\Люди\танцы\l_bb0735f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5334027" cy="40005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4734342"/>
            <a:ext cx="666900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Калмыцкий танец</a:t>
            </a:r>
          </a:p>
          <a:p>
            <a:pPr algn="ctr"/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Чичердык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Фотографии\Картинки\Люди\танцы\калмыцкий тане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071546"/>
            <a:ext cx="4572000" cy="40671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Фотографии\Картинки\Люди\танцы\турецк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0794" y="2786058"/>
            <a:ext cx="6453206" cy="4299448"/>
          </a:xfrm>
          <a:prstGeom prst="rect">
            <a:avLst/>
          </a:prstGeom>
          <a:noFill/>
        </p:spPr>
      </p:pic>
      <p:pic>
        <p:nvPicPr>
          <p:cNvPr id="9218" name="Picture 2" descr="D:\Фотографии\Картинки\Люди\танцы\танец сема, турецки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7222" y="0"/>
            <a:ext cx="6393494" cy="35004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-285784" y="214290"/>
            <a:ext cx="1443047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atin typeface="Monotype Corsiva" pitchFamily="66" charset="0"/>
              </a:rPr>
              <a:t>Турецкий </a:t>
            </a:r>
          </a:p>
          <a:p>
            <a:pPr algn="ctr"/>
            <a:r>
              <a:rPr lang="ru-RU" sz="7200" dirty="0" smtClean="0">
                <a:latin typeface="Monotype Corsiva" pitchFamily="66" charset="0"/>
              </a:rPr>
              <a:t>танец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r>
              <a:rPr lang="ru-RU" sz="8000" dirty="0" smtClean="0">
                <a:latin typeface="Monotype Corsiva" pitchFamily="66" charset="0"/>
              </a:rPr>
              <a:t>   Сема</a:t>
            </a:r>
            <a:endParaRPr lang="ru-RU" sz="80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Фотографии\Картинки\Люди\танцы\шотланский тане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86800" cy="4762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5286388"/>
            <a:ext cx="74751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latin typeface="Monotype Corsiva" pitchFamily="66" charset="0"/>
              </a:rPr>
              <a:t>Шотландский танец</a:t>
            </a:r>
            <a:endParaRPr lang="ru-RU" sz="72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Фотографии\Картинки\Люди\танцы\эстонск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28"/>
            <a:ext cx="6913138" cy="45005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0" y="5072074"/>
            <a:ext cx="62424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latin typeface="Monotype Corsiva" pitchFamily="66" charset="0"/>
              </a:rPr>
              <a:t>Эстонский танец</a:t>
            </a:r>
            <a:endParaRPr lang="ru-RU" sz="72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Фотографии\Картинки\Люди\танцы\ковбойский тане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643958" cy="576263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4734342"/>
            <a:ext cx="483818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dirty="0" smtClean="0">
                <a:latin typeface="Monotype Corsiva" pitchFamily="66" charset="0"/>
              </a:rPr>
              <a:t>Американский</a:t>
            </a:r>
          </a:p>
          <a:p>
            <a:pPr algn="ctr"/>
            <a:r>
              <a:rPr lang="ru-RU" sz="6600" dirty="0" smtClean="0">
                <a:latin typeface="Monotype Corsiva" pitchFamily="66" charset="0"/>
              </a:rPr>
              <a:t> танец ковбоев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Фотографии\Картинки\Люди\танцы\корейск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0"/>
            <a:ext cx="4381499" cy="3286124"/>
          </a:xfrm>
          <a:prstGeom prst="rect">
            <a:avLst/>
          </a:prstGeom>
          <a:noFill/>
        </p:spPr>
      </p:pic>
      <p:pic>
        <p:nvPicPr>
          <p:cNvPr id="8195" name="Picture 3" descr="D:\Фотографии\Картинки\Люди\танцы\корейский тане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19425"/>
            <a:ext cx="5753100" cy="38385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2857496"/>
            <a:ext cx="570060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Monotype Corsiva" pitchFamily="66" charset="0"/>
              </a:rPr>
              <a:t>Корейский танец</a:t>
            </a:r>
            <a:endParaRPr lang="ru-RU" sz="66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тографии\Картинки\Люди\танцы\136762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4762512" cy="3571884"/>
          </a:xfrm>
          <a:prstGeom prst="rect">
            <a:avLst/>
          </a:prstGeom>
          <a:noFill/>
        </p:spPr>
      </p:pic>
      <p:pic>
        <p:nvPicPr>
          <p:cNvPr id="2051" name="Picture 3" descr="D:\Фотографии\Картинки\Люди\танцы\250811054507_mg_48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619500"/>
            <a:ext cx="4762500" cy="3238500"/>
          </a:xfrm>
          <a:prstGeom prst="rect">
            <a:avLst/>
          </a:prstGeom>
          <a:noFill/>
        </p:spPr>
      </p:pic>
      <p:pic>
        <p:nvPicPr>
          <p:cNvPr id="2052" name="Picture 4" descr="D:\Фотографии\Картинки\Люди\танцы\PC5gcI2gwU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0"/>
            <a:ext cx="2540000" cy="2921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-714412" y="2786058"/>
            <a:ext cx="138589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                               Кавказский танец</a:t>
            </a:r>
          </a:p>
          <a:p>
            <a:r>
              <a:rPr lang="ru-RU" sz="5400" dirty="0" smtClean="0">
                <a:latin typeface="Monotype Corsiva" pitchFamily="66" charset="0"/>
              </a:rPr>
              <a:t> </a:t>
            </a:r>
          </a:p>
          <a:p>
            <a:r>
              <a:rPr lang="ru-RU" sz="5400" dirty="0" smtClean="0">
                <a:latin typeface="Monotype Corsiva" pitchFamily="66" charset="0"/>
              </a:rPr>
              <a:t>        Черкесская</a:t>
            </a:r>
          </a:p>
          <a:p>
            <a:r>
              <a:rPr lang="ru-RU" sz="5400" dirty="0" smtClean="0">
                <a:latin typeface="Monotype Corsiva" pitchFamily="66" charset="0"/>
              </a:rPr>
              <a:t>          Лезгинка</a:t>
            </a:r>
            <a:endParaRPr lang="ru-RU" sz="54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Фотографии\Картинки\Люди\танцы\индейский танец дожд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2071678"/>
            <a:ext cx="8077200" cy="4572000"/>
          </a:xfrm>
          <a:prstGeom prst="rect">
            <a:avLst/>
          </a:prstGeom>
          <a:noFill/>
        </p:spPr>
      </p:pic>
      <p:pic>
        <p:nvPicPr>
          <p:cNvPr id="3074" name="Picture 2" descr="D:\Фотографии\Картинки\Люди\танцы\a17769e8b5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8830" y="0"/>
            <a:ext cx="3315170" cy="47149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624241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dirty="0" smtClean="0">
                <a:latin typeface="Monotype Corsiva" pitchFamily="66" charset="0"/>
              </a:rPr>
              <a:t>Индейский танец</a:t>
            </a:r>
          </a:p>
          <a:p>
            <a:pPr algn="ctr"/>
            <a:r>
              <a:rPr lang="ru-RU" sz="7200" dirty="0" smtClean="0">
                <a:latin typeface="Monotype Corsiva" pitchFamily="66" charset="0"/>
              </a:rPr>
              <a:t>дождя</a:t>
            </a:r>
            <a:endParaRPr lang="ru-RU" sz="72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графии\Картинки\Люди\танцы\10120056-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3809103" cy="3508384"/>
          </a:xfrm>
          <a:prstGeom prst="rect">
            <a:avLst/>
          </a:prstGeom>
          <a:noFill/>
        </p:spPr>
      </p:pic>
      <p:pic>
        <p:nvPicPr>
          <p:cNvPr id="1028" name="Picture 4" descr="D:\Фотографии\Картинки\Люди\танцы\phnompenh-0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5850" y="0"/>
            <a:ext cx="4348150" cy="6076607"/>
          </a:xfrm>
          <a:prstGeom prst="rect">
            <a:avLst/>
          </a:prstGeom>
          <a:noFill/>
        </p:spPr>
      </p:pic>
      <p:pic>
        <p:nvPicPr>
          <p:cNvPr id="1027" name="Picture 3" descr="D:\Фотографии\Картинки\Люди\танцы\камбоджинский танец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4357694"/>
            <a:ext cx="3445443" cy="230817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3500438"/>
            <a:ext cx="58579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Monotype Corsiva" pitchFamily="66" charset="0"/>
              </a:rPr>
              <a:t>Камбоджийский </a:t>
            </a:r>
          </a:p>
          <a:p>
            <a:r>
              <a:rPr lang="ru-RU" sz="6000" dirty="0" smtClean="0">
                <a:latin typeface="Monotype Corsiva" pitchFamily="66" charset="0"/>
              </a:rPr>
              <a:t>танец</a:t>
            </a:r>
            <a:endParaRPr lang="ru-RU" sz="60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sad-club.ru/06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91100" cy="60960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857752" y="357166"/>
            <a:ext cx="395864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Белорусский</a:t>
            </a:r>
          </a:p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танец</a:t>
            </a:r>
          </a:p>
          <a:p>
            <a:pPr algn="ctr"/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Лявониха</a:t>
            </a:r>
          </a:p>
          <a:p>
            <a:pPr algn="ctr"/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Бульба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Крыжачок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Фотографии\Картинки\Люди\танцы\4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810717" cy="2857520"/>
          </a:xfrm>
          <a:prstGeom prst="rect">
            <a:avLst/>
          </a:prstGeom>
          <a:noFill/>
        </p:spPr>
      </p:pic>
      <p:pic>
        <p:nvPicPr>
          <p:cNvPr id="13315" name="Picture 3" descr="D:\Фотографии\Картинки\Люди\танцы\x_8038db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4310" y="1357298"/>
            <a:ext cx="5119690" cy="2641760"/>
          </a:xfrm>
          <a:prstGeom prst="rect">
            <a:avLst/>
          </a:prstGeom>
          <a:noFill/>
        </p:spPr>
      </p:pic>
      <p:pic>
        <p:nvPicPr>
          <p:cNvPr id="13316" name="Picture 4" descr="D:\Фотографии\Картинки\Люди\танцы\1430416276_me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5280" y="4143380"/>
            <a:ext cx="5108720" cy="25003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43372" y="357166"/>
            <a:ext cx="47290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Мексиканский танец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43314"/>
            <a:ext cx="419813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Авалюлько</a:t>
            </a:r>
            <a:endParaRPr lang="ru-RU" sz="6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Сапатео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Фотографии\Картинки\Люди\танцы\бразильский карнавал.00_jpg_sr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8229626" cy="51435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2976" y="5657671"/>
            <a:ext cx="69124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latin typeface="Monotype Corsiva" pitchFamily="66" charset="0"/>
              </a:rPr>
              <a:t>Бразильский танец</a:t>
            </a:r>
            <a:endParaRPr lang="ru-RU" sz="72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E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177</TotalTime>
  <Words>69</Words>
  <PresentationFormat>Экран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29</cp:revision>
  <dcterms:modified xsi:type="dcterms:W3CDTF">2015-10-14T18:09:14Z</dcterms:modified>
</cp:coreProperties>
</file>