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88" r:id="rId3"/>
    <p:sldId id="268" r:id="rId4"/>
    <p:sldId id="257" r:id="rId5"/>
    <p:sldId id="262" r:id="rId6"/>
    <p:sldId id="265" r:id="rId7"/>
    <p:sldId id="272" r:id="rId8"/>
    <p:sldId id="289" r:id="rId9"/>
    <p:sldId id="273" r:id="rId10"/>
    <p:sldId id="27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plit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714356"/>
            <a:ext cx="7308411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latin typeface="Monotype Corsiva" pitchFamily="66" charset="0"/>
              </a:rPr>
              <a:t>Путешествие в мир танца.</a:t>
            </a:r>
          </a:p>
          <a:p>
            <a:pPr algn="ctr"/>
            <a:endParaRPr lang="ru-RU" sz="5400" dirty="0" smtClean="0">
              <a:latin typeface="Monotype Corsiva" pitchFamily="66" charset="0"/>
            </a:endParaRPr>
          </a:p>
          <a:p>
            <a:pPr algn="ctr"/>
            <a:r>
              <a:rPr lang="ru-RU" sz="5400" dirty="0" smtClean="0">
                <a:latin typeface="Monotype Corsiva" pitchFamily="66" charset="0"/>
              </a:rPr>
              <a:t>Жанры  и виды</a:t>
            </a:r>
          </a:p>
          <a:p>
            <a:pPr algn="ctr"/>
            <a:r>
              <a:rPr lang="ru-RU" sz="5400" dirty="0" smtClean="0">
                <a:latin typeface="Monotype Corsiva" pitchFamily="66" charset="0"/>
              </a:rPr>
              <a:t>мировой хореографии</a:t>
            </a:r>
            <a:endParaRPr lang="en-US" sz="5400" dirty="0" smtClean="0">
              <a:latin typeface="Monotype Corsiva" pitchFamily="66" charset="0"/>
            </a:endParaRPr>
          </a:p>
          <a:p>
            <a:pPr algn="ctr"/>
            <a:r>
              <a:rPr lang="ru-RU" sz="5400" dirty="0" smtClean="0">
                <a:latin typeface="Monotype Corsiva" pitchFamily="66" charset="0"/>
              </a:rPr>
              <a:t>Часть 3</a:t>
            </a:r>
            <a:endParaRPr lang="ru-RU" sz="5400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3042" y="5357826"/>
            <a:ext cx="60756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Составитель Моор Н.А.</a:t>
            </a:r>
          </a:p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Муз.руководитель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МБДОУ №1«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Сибирячок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Г.Бердск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отографии\Картинки\Люди\танцы\1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428604"/>
            <a:ext cx="6473838" cy="57982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428604"/>
            <a:ext cx="447596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Итальянский</a:t>
            </a:r>
          </a:p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танец</a:t>
            </a: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Тарантелла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5286388"/>
            <a:ext cx="35035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Полонез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u.kanobu.ru/images/2012/10/23/2b86443f-b05d-4614-8f7a-23ad21e1a4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7708005" cy="48434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Фотографии\Картинки\Люди\танцы\IMG_90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28604"/>
            <a:ext cx="6858000" cy="4572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728" y="5357826"/>
            <a:ext cx="64138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Якутский танец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Фотографии\Картинки\Люди\танцы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928670"/>
            <a:ext cx="4134360" cy="5500726"/>
          </a:xfrm>
          <a:prstGeom prst="rect">
            <a:avLst/>
          </a:prstGeom>
          <a:noFill/>
        </p:spPr>
      </p:pic>
      <p:pic>
        <p:nvPicPr>
          <p:cNvPr id="19460" name="Picture 4" descr="D:\Фотографии\Картинки\Люди\танцы\maz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4339035" cy="40005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4500570"/>
            <a:ext cx="35304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Мазурка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D:\Фотографии\Картинки\Люди\танцы\Zn-lrxF_P4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4000" y="2565400"/>
            <a:ext cx="6350000" cy="4292600"/>
          </a:xfrm>
          <a:prstGeom prst="rect">
            <a:avLst/>
          </a:prstGeom>
          <a:noFill/>
        </p:spPr>
      </p:pic>
      <p:pic>
        <p:nvPicPr>
          <p:cNvPr id="14339" name="Picture 3" descr="D:\Фотографии\Картинки\Люди\танцы\goppak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0"/>
            <a:ext cx="2714644" cy="3791402"/>
          </a:xfrm>
          <a:prstGeom prst="rect">
            <a:avLst/>
          </a:prstGeom>
          <a:noFill/>
        </p:spPr>
      </p:pic>
      <p:pic>
        <p:nvPicPr>
          <p:cNvPr id="14338" name="Picture 2" descr="D:\Фотографии\Картинки\Люди\танцы\0069039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0"/>
            <a:ext cx="4095750" cy="2667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714752"/>
            <a:ext cx="373057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Украинский</a:t>
            </a:r>
          </a:p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танец</a:t>
            </a:r>
          </a:p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Гопак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Фотографии\Картинки\Люди\танцы\PC5gcI2gw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3643314"/>
            <a:ext cx="2540000" cy="2921000"/>
          </a:xfrm>
          <a:prstGeom prst="rect">
            <a:avLst/>
          </a:prstGeom>
          <a:noFill/>
        </p:spPr>
      </p:pic>
      <p:pic>
        <p:nvPicPr>
          <p:cNvPr id="11267" name="Picture 3" descr="D:\Фотографии\Картинки\Люди\танцы\alan_oset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66"/>
            <a:ext cx="6000792" cy="450059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472" y="4857760"/>
            <a:ext cx="557806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Осетинский танец</a:t>
            </a:r>
          </a:p>
          <a:p>
            <a:pPr algn="ctr"/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Симд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Фотографии\Картинки\Люди\танцы\d8d7d0b2ca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86350" cy="6096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071934" y="285728"/>
            <a:ext cx="578099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Молдавская</a:t>
            </a:r>
          </a:p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хора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Молдовеняска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Фотографии\Картинки\Люди\танцы\молдавская хора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196822"/>
            <a:ext cx="4881570" cy="36611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ина\Книги танцы и костюмы\Татарский костюм\2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4124325" cy="467677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785918" y="4714884"/>
            <a:ext cx="507164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Татарский танец</a:t>
            </a:r>
          </a:p>
          <a:p>
            <a:pPr algn="ctr"/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Татаренка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Нина\Книги танцы и костюмы\Татарский костюм\yy0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071546"/>
            <a:ext cx="3810000" cy="2768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Фотографии\Картинки\Люди\танцы\06_abou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66"/>
            <a:ext cx="7306423" cy="485778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28662" y="5357826"/>
            <a:ext cx="74357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Ирландский танец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Поток">
      <a:dk1>
        <a:sysClr val="windowText" lastClr="000000"/>
      </a:dk1>
      <a:lt1>
        <a:sysClr val="window" lastClr="FFFE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136</TotalTime>
  <Words>46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27</cp:revision>
  <dcterms:modified xsi:type="dcterms:W3CDTF">2015-10-14T18:04:02Z</dcterms:modified>
</cp:coreProperties>
</file>