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60" r:id="rId4"/>
    <p:sldId id="265" r:id="rId5"/>
    <p:sldId id="262" r:id="rId6"/>
    <p:sldId id="283" r:id="rId7"/>
    <p:sldId id="263" r:id="rId8"/>
    <p:sldId id="258" r:id="rId9"/>
    <p:sldId id="259" r:id="rId10"/>
    <p:sldId id="268" r:id="rId11"/>
    <p:sldId id="269" r:id="rId12"/>
    <p:sldId id="273" r:id="rId13"/>
    <p:sldId id="271" r:id="rId14"/>
    <p:sldId id="284" r:id="rId15"/>
    <p:sldId id="285" r:id="rId16"/>
    <p:sldId id="274" r:id="rId17"/>
    <p:sldId id="277" r:id="rId18"/>
    <p:sldId id="278" r:id="rId19"/>
    <p:sldId id="287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709" autoAdjust="0"/>
  </p:normalViewPr>
  <p:slideViewPr>
    <p:cSldViewPr>
      <p:cViewPr varScale="1">
        <p:scale>
          <a:sx n="62" d="100"/>
          <a:sy n="62" d="100"/>
        </p:scale>
        <p:origin x="-13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EEAC-D2D0-4BDF-9C25-DD8AA09A118F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3D01-25BF-4D58-8970-84533AE0A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EEAC-D2D0-4BDF-9C25-DD8AA09A118F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3D01-25BF-4D58-8970-84533AE0A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EEAC-D2D0-4BDF-9C25-DD8AA09A118F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3D01-25BF-4D58-8970-84533AE0A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EEAC-D2D0-4BDF-9C25-DD8AA09A118F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3D01-25BF-4D58-8970-84533AE0A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EEAC-D2D0-4BDF-9C25-DD8AA09A118F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3D01-25BF-4D58-8970-84533AE0A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EEAC-D2D0-4BDF-9C25-DD8AA09A118F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3D01-25BF-4D58-8970-84533AE0A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EEAC-D2D0-4BDF-9C25-DD8AA09A118F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3D01-25BF-4D58-8970-84533AE0A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EEAC-D2D0-4BDF-9C25-DD8AA09A118F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3D01-25BF-4D58-8970-84533AE0A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EEAC-D2D0-4BDF-9C25-DD8AA09A118F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3D01-25BF-4D58-8970-84533AE0A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EEAC-D2D0-4BDF-9C25-DD8AA09A118F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3D01-25BF-4D58-8970-84533AE0A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EEAC-D2D0-4BDF-9C25-DD8AA09A118F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C73D01-25BF-4D58-8970-84533AE0AC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0BEEAC-D2D0-4BDF-9C25-DD8AA09A118F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C73D01-25BF-4D58-8970-84533AE0AC0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8143056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             МКДОУ  № 109 «</a:t>
            </a:r>
            <a:r>
              <a:rPr lang="ru-RU" sz="2800" dirty="0" err="1" smtClean="0"/>
              <a:t>Курай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5" name="Рисунок 4" descr="подготовилм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4932040" y="2780928"/>
            <a:ext cx="4032448" cy="302433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5184576" cy="518457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Приобщение детей к здоровому образу жизни через создание развивающей среды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                                         </a:t>
            </a:r>
            <a:r>
              <a:rPr lang="ru-RU" sz="1800" b="1" dirty="0" smtClean="0">
                <a:solidFill>
                  <a:srgbClr val="0070C0"/>
                </a:solidFill>
              </a:rPr>
              <a:t>Воспитатель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.Сидорова </a:t>
            </a:r>
            <a:r>
              <a:rPr lang="ru-RU" sz="1800" b="1" dirty="0" err="1" smtClean="0">
                <a:solidFill>
                  <a:srgbClr val="0070C0"/>
                </a:solidFill>
              </a:rPr>
              <a:t>Гульназ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Халиловна</a:t>
            </a:r>
            <a:endParaRPr lang="ru-RU" sz="1800" b="1" dirty="0" smtClean="0">
              <a:solidFill>
                <a:srgbClr val="0070C0"/>
              </a:solidFill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endParaRPr lang="ru-RU" sz="4000" dirty="0" smtClean="0">
              <a:solidFill>
                <a:srgbClr val="C00000"/>
              </a:solidFill>
            </a:endParaRPr>
          </a:p>
          <a:p>
            <a:pPr algn="ctr"/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85584" cy="648072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</a:rPr>
              <a:t>Эмоциональные разминки:</a:t>
            </a: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Покричим- похохочем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Минута покоя</a:t>
            </a:r>
            <a:endParaRPr lang="ru-RU" dirty="0"/>
          </a:p>
        </p:txBody>
      </p:sp>
      <p:pic>
        <p:nvPicPr>
          <p:cNvPr id="7" name="Содержимое 7" descr="Изображение 016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922786"/>
            <a:ext cx="4040188" cy="3030141"/>
          </a:xfrm>
          <a:ln w="38100">
            <a:solidFill>
              <a:srgbClr val="FF0000"/>
            </a:solidFill>
          </a:ln>
        </p:spPr>
      </p:pic>
      <p:pic>
        <p:nvPicPr>
          <p:cNvPr id="10" name="Содержимое 9" descr="Изображение 02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2922191"/>
            <a:ext cx="4041775" cy="3031331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720080"/>
          </a:xfrm>
        </p:spPr>
        <p:txBody>
          <a:bodyPr>
            <a:normAutofit fontScale="90000"/>
          </a:bodyPr>
          <a:lstStyle/>
          <a:p>
            <a:r>
              <a:rPr lang="ru-RU" sz="2800" b="1" u="sng" dirty="0" err="1" smtClean="0">
                <a:solidFill>
                  <a:srgbClr val="002060"/>
                </a:solidFill>
              </a:rPr>
              <a:t>Самомассаж</a:t>
            </a:r>
            <a:r>
              <a:rPr lang="ru-RU" sz="2800" b="1" u="sng" dirty="0" smtClean="0">
                <a:solidFill>
                  <a:srgbClr val="002060"/>
                </a:solidFill>
              </a:rPr>
              <a:t>  самодельными </a:t>
            </a:r>
            <a:r>
              <a:rPr lang="ru-RU" sz="2800" b="1" u="sng" dirty="0" err="1" smtClean="0">
                <a:solidFill>
                  <a:srgbClr val="002060"/>
                </a:solidFill>
              </a:rPr>
              <a:t>массажерами</a:t>
            </a:r>
            <a:r>
              <a:rPr lang="ru-RU" sz="2800" b="1" u="sng" dirty="0" smtClean="0">
                <a:solidFill>
                  <a:srgbClr val="002060"/>
                </a:solidFill>
              </a:rPr>
              <a:t> от простуды:</a:t>
            </a: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SAM_1086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3995936" y="1340768"/>
            <a:ext cx="4040188" cy="3030141"/>
          </a:xfrm>
        </p:spPr>
      </p:pic>
      <p:pic>
        <p:nvPicPr>
          <p:cNvPr id="9" name="Содержимое 7" descr="SAM_1086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107504" y="3501008"/>
            <a:ext cx="4040188" cy="3030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77508" y="2967335"/>
            <a:ext cx="638899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Музыкотерапия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E:\ФОТО ВСЕ\ФОТО С 10.09.2015\20150910_09295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9851492">
            <a:off x="41853" y="455365"/>
            <a:ext cx="4617720" cy="3931920"/>
          </a:xfrm>
          <a:prstGeom prst="rect">
            <a:avLst/>
          </a:prstGeom>
          <a:noFill/>
        </p:spPr>
      </p:pic>
      <p:pic>
        <p:nvPicPr>
          <p:cNvPr id="2051" name="Picture 3" descr="E:\ФОТО ВСЕ\ФОТО С 10.09.2015\20150910_0929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0"/>
            <a:ext cx="5256584" cy="4961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427984" y="2236258"/>
            <a:ext cx="4248472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u="sng" dirty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u="sng" dirty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u="sng" dirty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u="sng" dirty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u="sng" dirty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u="sng" dirty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u="sng" dirty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u="sng" dirty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u="sng" dirty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u="sng" dirty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u="sng" dirty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597730"/>
            <a:ext cx="3744416" cy="33855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endParaRPr lang="ru-RU" sz="800" u="sng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endParaRPr kumimoji="0" lang="ru-RU" sz="800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692696"/>
            <a:ext cx="67687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Оздоровительные силы природы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имеют огромное значение для здоровья детей: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Регулярные прогулки на свежем воздухе;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Экскурсии;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Походы;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Солнечные и воздушные ванны;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Водные процедуры;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Фитотерапия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Витаминотерапия;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Закаливание.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Изображение 0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336723">
            <a:off x="125561" y="3901198"/>
            <a:ext cx="4039443" cy="2765918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704088"/>
            <a:ext cx="8219256" cy="5646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Прогулки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4" descr="Изображение 0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336723">
            <a:off x="3937867" y="1566750"/>
            <a:ext cx="4791529" cy="3465281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Содержимое 4" descr="Изображение 00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-96990" y="564534"/>
            <a:ext cx="3744419" cy="2615352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5646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Эмоциональные разрядки  и солнечные ванны: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Изображение 00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336723">
            <a:off x="480828" y="1798198"/>
            <a:ext cx="4039443" cy="3907584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Рисунок 9" descr="Изображение 0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250323">
            <a:off x="4207559" y="1545783"/>
            <a:ext cx="4261265" cy="4385098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Прогулки , экскурсии в разное время года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SAM_108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827859"/>
            <a:ext cx="4040188" cy="3030141"/>
          </a:xfrm>
          <a:prstGeom prst="rect">
            <a:avLst/>
          </a:prstGeom>
        </p:spPr>
      </p:pic>
      <p:pic>
        <p:nvPicPr>
          <p:cNvPr id="10" name="Содержимое 7" descr="SAM_108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3827859"/>
            <a:ext cx="4040188" cy="2769493"/>
          </a:xfrm>
          <a:prstGeom prst="rect">
            <a:avLst/>
          </a:prstGeom>
        </p:spPr>
      </p:pic>
      <p:pic>
        <p:nvPicPr>
          <p:cNvPr id="13" name="Содержимое 7" descr="SAM_1086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>
            <a:off x="4572000" y="1340768"/>
            <a:ext cx="4038600" cy="2271712"/>
          </a:xfrm>
        </p:spPr>
      </p:pic>
      <p:pic>
        <p:nvPicPr>
          <p:cNvPr id="14" name="Содержимое 7" descr="SAM_1086.JPG"/>
          <p:cNvPicPr>
            <a:picLocks noGrp="1" noChangeAspect="1"/>
          </p:cNvPicPr>
          <p:nvPr>
            <p:ph sz="half" idx="2"/>
          </p:nvPr>
        </p:nvPicPr>
        <p:blipFill>
          <a:blip r:embed="rId5" cstate="screen"/>
          <a:stretch>
            <a:fillRect/>
          </a:stretch>
        </p:blipFill>
        <p:spPr>
          <a:xfrm>
            <a:off x="323528" y="1052736"/>
            <a:ext cx="4038600" cy="2271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Дидактические игры: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3" descr="C:\Мамочка\материал для работы\фото02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543609" y="-274850"/>
            <a:ext cx="5589240" cy="8676458"/>
          </a:xfrm>
          <a:prstGeom prst="cloud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109542"/>
            <a:ext cx="820891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u="sng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игиенические средства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содействуют укреплению здоровья и стимулируют развитие адаптивных свойств организма: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  личная </a:t>
            </a:r>
            <a:r>
              <a:rPr lang="ru-RU" sz="2400" b="1" dirty="0">
                <a:solidFill>
                  <a:srgbClr val="002060"/>
                </a:solidFill>
              </a:rPr>
              <a:t>гигиена;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 проветривание</a:t>
            </a:r>
            <a:r>
              <a:rPr lang="ru-RU" sz="2400" b="1" dirty="0">
                <a:solidFill>
                  <a:srgbClr val="002060"/>
                </a:solidFill>
              </a:rPr>
              <a:t>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 влажная </a:t>
            </a:r>
            <a:r>
              <a:rPr lang="ru-RU" sz="2400" b="1" dirty="0">
                <a:solidFill>
                  <a:srgbClr val="002060"/>
                </a:solidFill>
              </a:rPr>
              <a:t>уборка;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 режим </a:t>
            </a:r>
            <a:r>
              <a:rPr lang="ru-RU" sz="2400" b="1" dirty="0">
                <a:solidFill>
                  <a:srgbClr val="002060"/>
                </a:solidFill>
              </a:rPr>
              <a:t>питания;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 сон</a:t>
            </a:r>
            <a:r>
              <a:rPr lang="ru-RU" sz="2400" b="1" dirty="0">
                <a:solidFill>
                  <a:srgbClr val="002060"/>
                </a:solidFill>
              </a:rPr>
              <a:t>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 правильное </a:t>
            </a:r>
            <a:r>
              <a:rPr lang="ru-RU" sz="2400" b="1" dirty="0">
                <a:solidFill>
                  <a:srgbClr val="002060"/>
                </a:solidFill>
              </a:rPr>
              <a:t>мытьё рук;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 обучение </a:t>
            </a:r>
            <a:r>
              <a:rPr lang="ru-RU" sz="2400" b="1" dirty="0">
                <a:solidFill>
                  <a:srgbClr val="002060"/>
                </a:solidFill>
              </a:rPr>
              <a:t>детей элементарным приёмам здорового </a:t>
            </a:r>
            <a:r>
              <a:rPr lang="ru-RU" sz="2400" b="1" dirty="0" smtClean="0">
                <a:solidFill>
                  <a:srgbClr val="002060"/>
                </a:solidFill>
              </a:rPr>
              <a:t>   образа </a:t>
            </a:r>
            <a:r>
              <a:rPr lang="ru-RU" sz="2400" b="1" dirty="0">
                <a:solidFill>
                  <a:srgbClr val="002060"/>
                </a:solidFill>
              </a:rPr>
              <a:t>жизни;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 обучение </a:t>
            </a:r>
            <a:r>
              <a:rPr lang="ru-RU" sz="2400" b="1" dirty="0">
                <a:solidFill>
                  <a:srgbClr val="002060"/>
                </a:solidFill>
              </a:rPr>
              <a:t>простейшим навыкам оказания первой помощи при порезах, укусах, ожогах и т.д.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 ограничение </a:t>
            </a:r>
            <a:r>
              <a:rPr lang="ru-RU" sz="2400" b="1" dirty="0">
                <a:solidFill>
                  <a:srgbClr val="002060"/>
                </a:solidFill>
              </a:rPr>
              <a:t>уровня учебной нагрузки во избежание утомления.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9361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Гигиенические процедуры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E:\ФОТО ВСЕ\гул\гул\20150123_1642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628800"/>
            <a:ext cx="3292078" cy="4389437"/>
          </a:xfrm>
          <a:prstGeom prst="rect">
            <a:avLst/>
          </a:prstGeom>
          <a:noFill/>
        </p:spPr>
      </p:pic>
      <p:pic>
        <p:nvPicPr>
          <p:cNvPr id="4098" name="Picture 2" descr="E:\ФОТО ВСЕ\гул\гул\20150116_1630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2589410"/>
            <a:ext cx="4083745" cy="3719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367464" cy="3240360"/>
          </a:xfrm>
        </p:spPr>
        <p:txBody>
          <a:bodyPr>
            <a:normAutofit/>
          </a:bodyPr>
          <a:lstStyle/>
          <a:p>
            <a:r>
              <a:rPr lang="ru-RU" dirty="0" smtClean="0"/>
              <a:t>   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820891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Здоровье – одна из главных ценностей в жизни. Каждый ребёнок хочет быть сильным, бодрым, энергичным: бегать, не уставая, кататься на велосипеде, плавать, играть с ребятами во дворе, не болеть. Плохое самочувствие, болезни являются причинами отставания в росте, неудач на занятиях, в играх, в спорте.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Есть поговорка: </a:t>
            </a:r>
            <a:r>
              <a:rPr lang="ru-RU" sz="2800" b="1" dirty="0" smtClean="0">
                <a:solidFill>
                  <a:srgbClr val="C00000"/>
                </a:solidFill>
              </a:rPr>
              <a:t>“В здоровом теле – здоровый дух”.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156176" y="278092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19256" cy="16561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Работа с родителями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Соответственно, для родителей оформляем в «Уголке здоровья» рекомендации, советы: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предлагаем папки-передвижки;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приглашаем в походы, на экскурсии;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проводим анкетирования.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 rot="21360810">
            <a:off x="396419" y="2707096"/>
            <a:ext cx="4211816" cy="3482800"/>
          </a:xfrm>
          <a:prstGeom prst="flowChartAlternateProcess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" name="Содержимое 7" descr="фото020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16200000">
            <a:off x="5698775" y="1006081"/>
            <a:ext cx="2440173" cy="3253563"/>
          </a:xfrm>
          <a:prstGeom prst="flowChartAlternateProcess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Существует десять золотых правил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здоровьесбережения</a:t>
            </a:r>
            <a:r>
              <a:rPr lang="ru-RU" sz="3200" b="1" dirty="0" smtClean="0">
                <a:solidFill>
                  <a:srgbClr val="C00000"/>
                </a:solidFill>
              </a:rPr>
              <a:t>: 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 Соблюдайте режим дня! 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2. Обращайте больше внимания на питание! 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3. Больше двигайтесь! 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4. Спите в прохладной комнате! 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5. Не гасите в себе гнев, дайте вырваться ему наружу! 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6. Постоянно занимайтесь интеллектуальной деятельностью! 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7. Гоните прочь уныние и хандру! 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8. Адекватно реагируйте на все проявления своего организма! 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9. Старайтесь получать как можно больше положительных эмоций! 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10. Желайте себе и окружающим только добра! 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340768"/>
            <a:ext cx="6707088" cy="525658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     В настоящее время в педагогике возникло особое направление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b="1" dirty="0" smtClean="0">
                <a:solidFill>
                  <a:srgbClr val="C00000"/>
                </a:solidFill>
              </a:rPr>
              <a:t>“педагогика оздоровления</a:t>
            </a:r>
            <a:r>
              <a:rPr lang="ru-RU" dirty="0" smtClean="0">
                <a:solidFill>
                  <a:srgbClr val="C00000"/>
                </a:solidFill>
              </a:rPr>
              <a:t>”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в основе которой лежат представления о развитии здорового ребёнка, здорового духовно и физически.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Цель педагогики оздоровления: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сформировать у дошкольников основы здорового образа жизни и добиться осознанного выполнения элементарных правил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здоровьесбережения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Рисунок 3" descr="62151445_6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3789040"/>
            <a:ext cx="1916807" cy="2241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272808" cy="1152128"/>
          </a:xfrm>
        </p:spPr>
        <p:txBody>
          <a:bodyPr/>
          <a:lstStyle/>
          <a:p>
            <a:r>
              <a:rPr lang="ru-RU" sz="1400" dirty="0" smtClean="0"/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Для достижения целей </a:t>
            </a:r>
            <a:r>
              <a:rPr lang="ru-RU" sz="2000" b="1" dirty="0" err="1" smtClean="0">
                <a:solidFill>
                  <a:srgbClr val="002060"/>
                </a:solidFill>
              </a:rPr>
              <a:t>здоровьесберегающих</a:t>
            </a:r>
            <a:r>
              <a:rPr lang="ru-RU" sz="2000" b="1" dirty="0" smtClean="0">
                <a:solidFill>
                  <a:srgbClr val="002060"/>
                </a:solidFill>
              </a:rPr>
              <a:t> технологий в дошкольном возрасте мы применяем следующие группы средств</a:t>
            </a:r>
            <a:r>
              <a:rPr lang="ru-RU" sz="1400" dirty="0" smtClean="0"/>
              <a:t>: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619672" y="1340768"/>
            <a:ext cx="7067128" cy="4907632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Средства двигательной направленности: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Физические упражнения;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Физкультминутки;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Эмоциональные разрядки;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Гимнастика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(оздоровительная после сна)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Пальчиковая гимнастика, зрительная, дыхательная, корригирующая;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Лечебная физкультура;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Подвижные и спортивные игры;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Массаж;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48680"/>
            <a:ext cx="9093696" cy="8640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Физкультурные занятия: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 группе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20150525_085315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355976" y="2996952"/>
            <a:ext cx="4398640" cy="3456384"/>
          </a:xfrm>
        </p:spPr>
      </p:pic>
      <p:pic>
        <p:nvPicPr>
          <p:cNvPr id="5" name="Содержимое 9" descr="20150525_08531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0" y="764704"/>
            <a:ext cx="4398640" cy="31813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291264" cy="4926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Утренние зарядки на свежем воздухе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фото0205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355976" y="1556792"/>
            <a:ext cx="4326632" cy="3600400"/>
          </a:xfrm>
          <a:prstGeom prst="flowChartAlternateProcess">
            <a:avLst/>
          </a:prstGeom>
          <a:ln w="381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Содержимое 7" descr="фото0213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2708920"/>
            <a:ext cx="4133840" cy="3942184"/>
          </a:xfrm>
          <a:prstGeom prst="flowChartAlternateProcess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76672"/>
            <a:ext cx="7854696" cy="45044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укрепления зрения мы используем следующие моменты: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зрительные паузы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, в любое время дня дети закрывают глаза и открывают, можно веки прижать пальчиком.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Массаж глаз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- помогает детям снять усталость, напряжение, улучшает обмен веществ в тканях глаза.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Тренировочные упражнения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для глаз проводим несколько раз в день, в зависимости от деятельности, вызывающей напряжение.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Зрительные ориентиры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(пятна)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- снимают утомление глаз и повышают двигательную активность в течение дня.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Красный - стимулирует детей в работе. Это сила внимания.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Оранжевый, желтый - соответствуют положительному рабочему настроению. Это тепло, оптимизм, радость.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Синий, голубой, зеленый - действует успокаивающе. Это общение, надежда, вдохновение.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эти средства способствуют развитию психологической комфортности детей, которая обеспечивает их эмоциональное благополучие, снимает напряжение во время образовательной деятельности, во время игр.</a:t>
            </a:r>
          </a:p>
          <a:p>
            <a:pPr>
              <a:buFont typeface="Arial" pitchFamily="34" charset="0"/>
              <a:buChar char="•"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flipV="1">
            <a:off x="467544" y="188640"/>
            <a:ext cx="45719" cy="7200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1608" cy="1224136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Гимнастика (оздоровительная после сна);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100_98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1484784"/>
            <a:ext cx="3936437" cy="2952328"/>
          </a:xfrm>
          <a:ln w="38100">
            <a:solidFill>
              <a:srgbClr val="C00000"/>
            </a:solidFill>
          </a:ln>
        </p:spPr>
      </p:pic>
      <p:pic>
        <p:nvPicPr>
          <p:cNvPr id="5" name="Рисунок 4" descr="100_98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4655310" y="2337578"/>
            <a:ext cx="4104456" cy="355099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Содержимое 3" descr="100_981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3905672"/>
            <a:ext cx="3936437" cy="295232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282</TotalTime>
  <Words>214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             МКДОУ  № 109 «Курай»</vt:lpstr>
      <vt:lpstr>      </vt:lpstr>
      <vt:lpstr> </vt:lpstr>
      <vt:lpstr>. Для достижения целей здоровьесберегающих технологий в дошкольном возрасте мы применяем следующие группы средств: </vt:lpstr>
      <vt:lpstr>Физкультурные занятия:  в группе</vt:lpstr>
      <vt:lpstr>Слайд 6</vt:lpstr>
      <vt:lpstr>Утренние зарядки на свежем воздухе</vt:lpstr>
      <vt:lpstr> </vt:lpstr>
      <vt:lpstr>Гимнастика (оздоровительная после сна); </vt:lpstr>
      <vt:lpstr>Эмоциональные разминки: </vt:lpstr>
      <vt:lpstr>Самомассаж  самодельными массажерами от простуды: </vt:lpstr>
      <vt:lpstr>Слайд 12</vt:lpstr>
      <vt:lpstr>Слайд 13</vt:lpstr>
      <vt:lpstr>Слайд 14</vt:lpstr>
      <vt:lpstr>Эмоциональные разрядки  и солнечные ванны:</vt:lpstr>
      <vt:lpstr>Прогулки , экскурсии в разное время года</vt:lpstr>
      <vt:lpstr>Дидактические игры: </vt:lpstr>
      <vt:lpstr>Слайд 18</vt:lpstr>
      <vt:lpstr>Гигиенические процедуры</vt:lpstr>
      <vt:lpstr>Работа с родителями: Соответственно, для родителей оформляем в «Уголке здоровья» рекомендации, советы: предлагаем папки-передвижки; приглашаем в походы, на экскурсии; проводим анкетирования.</vt:lpstr>
      <vt:lpstr>Существует десять золотых правил здоровьесбережения: 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DNS</cp:lastModifiedBy>
  <cp:revision>33</cp:revision>
  <dcterms:created xsi:type="dcterms:W3CDTF">2014-01-28T06:52:44Z</dcterms:created>
  <dcterms:modified xsi:type="dcterms:W3CDTF">2015-10-16T07:47:23Z</dcterms:modified>
</cp:coreProperties>
</file>