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24305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00D5-0AA5-40DA-8E16-6C9D46D268AA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FCCBD-E664-45A1-BD8A-657EA752B1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24305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3;&#1080;&#1082;&#1080;&#1090;&#1072;\Desktop\&#1087;&#1088;&#1077;&#1079;&#1077;&#1085;&#1090;&#1072;&#1094;&#1080;&#1103;\Yuliya%20Kobylyackaya%20Marina%20Pronina%20Arina%20Osyanin%20Avtokreslo_(mp3top100.net)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АКЦИЯ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ДЛЯ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РОДИТЕЛЕЙ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3501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«Папа, мама не забудь – меня в кресле пристегнуть»</a:t>
            </a:r>
          </a:p>
        </p:txBody>
      </p:sp>
      <p:pic>
        <p:nvPicPr>
          <p:cNvPr id="5" name="Yuliya Kobylyackaya Marina Pronina Arina Osyanin Avtokreslo_(mp3top100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81617" y="5949280"/>
            <a:ext cx="4470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ДОУ «Незабудка»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воспитатель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Миронова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Татьяна Борисовна</a:t>
            </a:r>
          </a:p>
        </p:txBody>
      </p:sp>
    </p:spTree>
  </p:cSld>
  <p:clrMapOvr>
    <a:masterClrMapping/>
  </p:clrMapOvr>
  <p:transition spd="slow" advTm="372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1584176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«Подрастем и станем мы родителями и будем четко выполнять все инструкции ГИБДД».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 descr="SAM_14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6200000">
            <a:off x="224517" y="2447891"/>
            <a:ext cx="4248472" cy="3186354"/>
          </a:xfrm>
          <a:prstGeom prst="rect">
            <a:avLst/>
          </a:prstGeom>
        </p:spPr>
      </p:pic>
      <p:pic>
        <p:nvPicPr>
          <p:cNvPr id="9" name="Рисунок 8" descr="SAM_142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6200000">
            <a:off x="4761080" y="2447832"/>
            <a:ext cx="4248000" cy="3186000"/>
          </a:xfrm>
          <a:prstGeom prst="rect">
            <a:avLst/>
          </a:prstGeom>
        </p:spPr>
      </p:pic>
    </p:spTree>
  </p:cSld>
  <p:clrMapOvr>
    <a:masterClrMapping/>
  </p:clrMapOvr>
  <p:transition spd="slow" advTm="6927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AM_14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Tm="4539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Берегите жизнь ребенка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По статистике каждый четвертый житель России владеет автомобилем. У большинства водителей имеются маленькие дети. Примерно каждая четвертая авария происходит с участием детей-пассажиров. И смертность детей-пассажиров из-за отсутствия </a:t>
            </a:r>
            <a:r>
              <a:rPr lang="ru-RU" dirty="0" err="1" smtClean="0"/>
              <a:t>автокресел</a:t>
            </a:r>
            <a:r>
              <a:rPr lang="ru-RU" dirty="0" smtClean="0"/>
              <a:t> растет из года в год. А исследование американских ученных показали, что использование этих устройств сократило детскую смертность в авариях на 71%.</a:t>
            </a:r>
          </a:p>
          <a:p>
            <a:pPr>
              <a:buNone/>
            </a:pPr>
            <a:r>
              <a:rPr lang="ru-RU" dirty="0" smtClean="0"/>
              <a:t>		Статистика ГИБДД говорит о том, что детей-пешеходов, попавших в ДТП меньше, чем детей-пассажиров.</a:t>
            </a:r>
          </a:p>
          <a:p>
            <a:pPr>
              <a:buNone/>
            </a:pPr>
            <a:r>
              <a:rPr lang="ru-RU" dirty="0" smtClean="0"/>
              <a:t>		Ученные приводят такой факт – удар автомобиля о препятствие на скорости 50 км/ч равносилен падению с десятиметровой высоты. То есть перевозить ребенка без специального кресла – все равно, что оставить его играть без присмотра на балконе без перил, на высоте четвертого этажа.</a:t>
            </a:r>
            <a:endParaRPr lang="ru-RU" dirty="0"/>
          </a:p>
        </p:txBody>
      </p:sp>
    </p:spTree>
  </p:cSld>
  <p:clrMapOvr>
    <a:masterClrMapping/>
  </p:clrMapOvr>
  <p:transition spd="slow" advTm="25054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Почему не мамины руки?!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Многие матери считают, что ребенок будет чувствовать себя безопасно на руках матери или в специальной корзине. Но они сильно заблуждаются. Испытания доказали, что если автомобиль на скорости 48 км/ч столкнется со стоящим препятствием, то в момент удара под воздействием силы инерции вес тела любого предмета, находящегося в данный момент в машине, увеличивается более, чем в 30 раз. То есть при таком столкновении ребенок массой 30 кг превращается в снаряд весом в тонну, а взрослый человек в 2,5 тонны. Если взрослый в такой ситуации не будет пристегнут, то силой своего тела раздавит ребенка. Если взрослый будет пристегнут, то не раздавит, но все равно не сможет удержать ребенка в своих руках. Нельзя также пристегивать одним ремнем тело взрослого и ребенка по той же причине, так как взрослый его раздавит.</a:t>
            </a:r>
            <a:endParaRPr lang="ru-RU" dirty="0"/>
          </a:p>
        </p:txBody>
      </p:sp>
    </p:spTree>
  </p:cSld>
  <p:clrMapOvr>
    <a:masterClrMapping/>
  </p:clrMapOvr>
  <p:transition spd="slow" advTm="18065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Какое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ресло выбрать?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		Детских дешевых отечественных кресел пока нет. На рынке – это импорт. А импорт не всегда сертифицирован. На сертифицированных детских креслах всегда имеется знак – буква «Е» в кружочке.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Наиболее дорогие устройства защищают ребенка не только от лобовых, но и от боковых ударов, которые также могут причинить огромный вред.</a:t>
            </a:r>
          </a:p>
          <a:p>
            <a:pPr>
              <a:buNone/>
            </a:pPr>
            <a:r>
              <a:rPr lang="ru-RU" dirty="0" smtClean="0"/>
              <a:t>		Большое значение имеет состояние ремня безопасности кресла. Если нет эффекта фиксации, то никакого толка от кресла не будет. </a:t>
            </a: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Пластиковые каркасы не надежны по сравнению с металлическими.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Кресло должно быть и комфортно. Чтобы ребенку было удобно сидеть в нем.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Для большей безопасности кресло рекомендуется располагать за спиной водителя.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В зависимости от веса и возраста ребенка, кресла распределяются на пять категорий: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«0» (младенцы,) –  0-10 кг, 0-9 месяцев;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«0+» (младенцы +) – 0-13 кг, 0-18 месяцев;	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«1» (малыши) – 9-18 кг, 8 месяцев – 4 года;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«2» (малыши) – 15-25 кг, 3 – 7 лет;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«3» (юниоры) – 22-36 кг, 5 – 12 лет.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В нулевые кресла входят и колыбели. Если детское кресло не подходит для ребенка, то его можно сажать на его бустер – нижнюю часть от детского кресла, который покупается отдельно от кресла, и пристегнуть ремнем для взрослых. Главное, чтобы ремень не давил шею ребенка.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Жизнь – это самое дорогое, что есть у человека. Поэтому не экономьте на безопасности своих детей.</a:t>
            </a:r>
            <a:endParaRPr lang="ru-RU" dirty="0"/>
          </a:p>
        </p:txBody>
      </p:sp>
    </p:spTree>
  </p:cSld>
  <p:clrMapOvr>
    <a:masterClrMapping/>
  </p:clrMapOvr>
  <p:transition spd="slow" advTm="30717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101842634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9512" y="836712"/>
            <a:ext cx="2875820" cy="5112568"/>
          </a:xfrm>
          <a:prstGeom prst="rect">
            <a:avLst/>
          </a:prstGeom>
        </p:spPr>
      </p:pic>
      <p:pic>
        <p:nvPicPr>
          <p:cNvPr id="3" name="Рисунок 2" descr="SAM_455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47864" y="836712"/>
            <a:ext cx="5538192" cy="4153644"/>
          </a:xfrm>
          <a:prstGeom prst="rect">
            <a:avLst/>
          </a:prstGeom>
        </p:spPr>
      </p:pic>
    </p:spTree>
  </p:cSld>
  <p:clrMapOvr>
    <a:masterClrMapping/>
  </p:clrMapOvr>
  <p:transition spd="slow" advTm="883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икита\Desktop\CAM020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15410" y="548680"/>
            <a:ext cx="4277070" cy="5518800"/>
          </a:xfrm>
          <a:prstGeom prst="rect">
            <a:avLst/>
          </a:prstGeom>
          <a:noFill/>
        </p:spPr>
      </p:pic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520" y="548680"/>
            <a:ext cx="4075977" cy="5517232"/>
          </a:xfrm>
          <a:prstGeom prst="rect">
            <a:avLst/>
          </a:prstGeom>
        </p:spPr>
      </p:pic>
    </p:spTree>
  </p:cSld>
  <p:clrMapOvr>
    <a:masterClrMapping/>
  </p:clrMapOvr>
  <p:transition spd="slow" advTm="8471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икита\Desktop\IMG_20141006_1919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1628800"/>
            <a:ext cx="3744416" cy="511256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Как король взгляну в окошко,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Как король вздремну немножко,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Как король смогу проснуться – 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Сказки слушать, песни петь,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Нужно только пристегнуться,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Чтоб на троне усидеть.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А еще к такому трону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5">
                    <a:lumMod val="75000"/>
                  </a:schemeClr>
                </a:solidFill>
              </a:rPr>
              <a:t>Подарите мне корону.</a:t>
            </a:r>
            <a:endParaRPr lang="ru-RU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Tm="9734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AM_14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Tm="8642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19310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		«Мама, папа не забудь меня в кресле пристегнуть. Берегите нашу жизнь! Не забывайте о нашей безопасности при езде в автомобиле».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Tm="6583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71</Words>
  <Application>Microsoft Office PowerPoint</Application>
  <PresentationFormat>Экран (4:3)</PresentationFormat>
  <Paragraphs>34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АКЦИЯ ДЛЯ РОДИТЕЛЕЙ</vt:lpstr>
      <vt:lpstr>Берегите жизнь ребенка</vt:lpstr>
      <vt:lpstr>Почему не мамины руки?!</vt:lpstr>
      <vt:lpstr>Какое кресло выбрать?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 ДЛЯ РОДИТЕЛЕЙ</dc:title>
  <dc:creator>Никита</dc:creator>
  <cp:lastModifiedBy>Max</cp:lastModifiedBy>
  <cp:revision>33</cp:revision>
  <dcterms:created xsi:type="dcterms:W3CDTF">2014-09-27T05:51:02Z</dcterms:created>
  <dcterms:modified xsi:type="dcterms:W3CDTF">2015-10-18T10:55:23Z</dcterms:modified>
</cp:coreProperties>
</file>