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1868-12DA-4355-BDF5-E584FF114F6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3F3F-0E0E-48E7-A967-469DDE5E7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1868-12DA-4355-BDF5-E584FF114F6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3F3F-0E0E-48E7-A967-469DDE5E7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1868-12DA-4355-BDF5-E584FF114F6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3F3F-0E0E-48E7-A967-469DDE5E7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1868-12DA-4355-BDF5-E584FF114F6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3F3F-0E0E-48E7-A967-469DDE5E7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1868-12DA-4355-BDF5-E584FF114F6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3F3F-0E0E-48E7-A967-469DDE5E7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1868-12DA-4355-BDF5-E584FF114F6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3F3F-0E0E-48E7-A967-469DDE5E7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1868-12DA-4355-BDF5-E584FF114F6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3F3F-0E0E-48E7-A967-469DDE5E7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1868-12DA-4355-BDF5-E584FF114F6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3F3F-0E0E-48E7-A967-469DDE5E7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1868-12DA-4355-BDF5-E584FF114F6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3F3F-0E0E-48E7-A967-469DDE5E7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1868-12DA-4355-BDF5-E584FF114F6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3F3F-0E0E-48E7-A967-469DDE5E77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1868-12DA-4355-BDF5-E584FF114F6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F43F3F-0E0E-48E7-A967-469DDE5E77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5E1868-12DA-4355-BDF5-E584FF114F6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F43F3F-0E0E-48E7-A967-469DDE5E77B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Правило проверки безударной гласной в корне слова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3886200"/>
            <a:ext cx="3600400" cy="1752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Выполнила работу учитель начальных классов </a:t>
            </a:r>
          </a:p>
          <a:p>
            <a:r>
              <a:rPr lang="ru-RU" dirty="0" smtClean="0"/>
              <a:t>МОУ </a:t>
            </a:r>
            <a:r>
              <a:rPr lang="ru-RU" dirty="0" err="1" smtClean="0"/>
              <a:t>сош</a:t>
            </a:r>
            <a:r>
              <a:rPr lang="ru-RU" dirty="0" smtClean="0"/>
              <a:t> </a:t>
            </a:r>
            <a:r>
              <a:rPr lang="ru-RU" dirty="0" err="1" smtClean="0"/>
              <a:t>с.Логиновка</a:t>
            </a:r>
            <a:endParaRPr lang="ru-RU" dirty="0" smtClean="0"/>
          </a:p>
          <a:p>
            <a:r>
              <a:rPr lang="ru-RU" dirty="0" smtClean="0"/>
              <a:t>Овечкина Светлана Юрьевна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Релаксация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Игра «Волшебный сон»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Придумать и записать 10 слов с проверочной безударной гласной в корне слова.</a:t>
            </a:r>
          </a:p>
          <a:p>
            <a:r>
              <a:rPr lang="ru-RU" dirty="0" smtClean="0"/>
              <a:t>Составить рассказ о распорядке дня в период обучения в школе.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Цели и 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Развивать умение  проверять написание безударных  гласных в корне слова.</a:t>
            </a:r>
          </a:p>
          <a:p>
            <a:r>
              <a:rPr lang="ru-RU" dirty="0" smtClean="0"/>
              <a:t>Учить детей проверять написание безударных гласных в корне.</a:t>
            </a:r>
          </a:p>
          <a:p>
            <a:r>
              <a:rPr lang="ru-RU" dirty="0" smtClean="0"/>
              <a:t>Воспитывать у детей бережное отношение к своему здоровью.</a:t>
            </a:r>
          </a:p>
          <a:p>
            <a:r>
              <a:rPr lang="ru-RU" dirty="0" smtClean="0"/>
              <a:t>Способствовать сохранению и укреплению здоровья учащихся через физкультминутки, отдых для глаз, релаксацию; приобщать детей к ЗОЖ.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Разминка для пальцев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Этот пальчик-дедушка,</a:t>
            </a:r>
          </a:p>
          <a:p>
            <a:r>
              <a:rPr lang="ru-RU" dirty="0" smtClean="0"/>
              <a:t>Этот мальчик-бабушка,</a:t>
            </a:r>
          </a:p>
          <a:p>
            <a:r>
              <a:rPr lang="ru-RU" dirty="0" smtClean="0"/>
              <a:t> Этот пальчик-папа, </a:t>
            </a:r>
          </a:p>
          <a:p>
            <a:r>
              <a:rPr lang="ru-RU" dirty="0" smtClean="0"/>
              <a:t>Этот пальчик-мама,</a:t>
            </a:r>
          </a:p>
          <a:p>
            <a:r>
              <a:rPr lang="ru-RU" dirty="0" smtClean="0"/>
              <a:t>Этот </a:t>
            </a:r>
            <a:r>
              <a:rPr lang="ru-RU" dirty="0" err="1" smtClean="0"/>
              <a:t>пальчик-я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Вот и вся моя семья.</a:t>
            </a:r>
          </a:p>
          <a:p>
            <a:r>
              <a:rPr lang="ru-RU" dirty="0" smtClean="0"/>
              <a:t>(Дети массируют поочерёдно каждый пальчик)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Чистописание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Сл . за, гл . за, б . лит.</a:t>
            </a:r>
          </a:p>
          <a:p>
            <a:r>
              <a:rPr lang="ru-RU" dirty="0" smtClean="0"/>
              <a:t>Прочитайте слова. Какие буквы являются орфограммами данных слов? Составьте цепочку из данных букв. Напишите строчку до конца:</a:t>
            </a:r>
          </a:p>
          <a:p>
            <a:r>
              <a:rPr lang="ru-RU" dirty="0" smtClean="0"/>
              <a:t>е а о е а о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Словарная работа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16832"/>
            <a:ext cx="20193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1844824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077072"/>
            <a:ext cx="1676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4077072"/>
            <a:ext cx="1895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2708920"/>
            <a:ext cx="302433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Л . </a:t>
            </a:r>
            <a:r>
              <a:rPr lang="ru-RU" dirty="0" err="1" smtClean="0"/>
              <a:t>сная</a:t>
            </a:r>
            <a:r>
              <a:rPr lang="ru-RU" dirty="0" smtClean="0"/>
              <a:t> </a:t>
            </a:r>
            <a:r>
              <a:rPr lang="ru-RU" dirty="0" err="1" smtClean="0"/>
              <a:t>тр</a:t>
            </a:r>
            <a:r>
              <a:rPr lang="ru-RU" dirty="0" smtClean="0"/>
              <a:t> . пинка  т . </a:t>
            </a:r>
            <a:r>
              <a:rPr lang="ru-RU" dirty="0" err="1" smtClean="0"/>
              <a:t>нулась</a:t>
            </a:r>
            <a:r>
              <a:rPr lang="ru-RU" dirty="0" smtClean="0"/>
              <a:t> вдоль </a:t>
            </a:r>
            <a:r>
              <a:rPr lang="ru-RU" dirty="0" err="1" smtClean="0"/>
              <a:t>р</a:t>
            </a:r>
            <a:r>
              <a:rPr lang="ru-RU" dirty="0" smtClean="0"/>
              <a:t> . </a:t>
            </a:r>
            <a:r>
              <a:rPr lang="ru-RU" dirty="0" err="1" smtClean="0"/>
              <a:t>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Какие буквы пропущены в словах? </a:t>
            </a:r>
          </a:p>
          <a:p>
            <a:r>
              <a:rPr lang="ru-RU" dirty="0" smtClean="0"/>
              <a:t>Как их проверить?</a:t>
            </a:r>
          </a:p>
          <a:p>
            <a:r>
              <a:rPr lang="ru-RU" dirty="0" smtClean="0"/>
              <a:t>Какое правило вы используете?</a:t>
            </a:r>
          </a:p>
          <a:p>
            <a:r>
              <a:rPr lang="ru-RU" dirty="0" smtClean="0"/>
              <a:t>Работа над правилом.</a:t>
            </a:r>
          </a:p>
          <a:p>
            <a:r>
              <a:rPr lang="ru-RU" dirty="0" err="1" smtClean="0"/>
              <a:t>Мал-малыши</a:t>
            </a:r>
            <a:r>
              <a:rPr lang="ru-RU" dirty="0" smtClean="0"/>
              <a:t>, (  ) – снеговик,(  ) – хлопушка,(  ) – почтовый, (  ) – садовый, (  ) – кормовой, (  ) – полезный.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Физкультминутка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Пролетает самолёт,</a:t>
            </a:r>
          </a:p>
          <a:p>
            <a:r>
              <a:rPr lang="ru-RU" dirty="0" smtClean="0"/>
              <a:t>С ним собрался я в полёт.</a:t>
            </a:r>
          </a:p>
          <a:p>
            <a:r>
              <a:rPr lang="ru-RU" dirty="0" smtClean="0"/>
              <a:t>(смотрят вверх и водят за пролетающим самолётом)</a:t>
            </a:r>
          </a:p>
          <a:p>
            <a:r>
              <a:rPr lang="ru-RU" dirty="0" smtClean="0"/>
              <a:t>Правое крыло отвёл, посмотрел.</a:t>
            </a:r>
          </a:p>
          <a:p>
            <a:r>
              <a:rPr lang="ru-RU" dirty="0" smtClean="0"/>
              <a:t>(Отводят руки попеременно и прослеживают взглядом)</a:t>
            </a:r>
          </a:p>
          <a:p>
            <a:r>
              <a:rPr lang="ru-RU" dirty="0" smtClean="0"/>
              <a:t>Я мотор завожу и внимательно гляжу.</a:t>
            </a:r>
          </a:p>
          <a:p>
            <a:r>
              <a:rPr lang="ru-RU" dirty="0" smtClean="0"/>
              <a:t>(Делают вращательные движения перед грудью и прослеживают взглядом)</a:t>
            </a:r>
          </a:p>
          <a:p>
            <a:r>
              <a:rPr lang="ru-RU" dirty="0" smtClean="0"/>
              <a:t>Поднимаюсь ввысь, лечу.</a:t>
            </a:r>
          </a:p>
          <a:p>
            <a:r>
              <a:rPr lang="ru-RU" dirty="0" smtClean="0"/>
              <a:t>Возвращаться не хочу.</a:t>
            </a:r>
          </a:p>
          <a:p>
            <a:r>
              <a:rPr lang="ru-RU" dirty="0" smtClean="0"/>
              <a:t>(Встают на носочки и выполняют летательные движения)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 вариант</a:t>
            </a:r>
          </a:p>
          <a:p>
            <a:r>
              <a:rPr lang="ru-RU" dirty="0" smtClean="0"/>
              <a:t> М . </a:t>
            </a:r>
            <a:r>
              <a:rPr lang="ru-RU" dirty="0" err="1" smtClean="0"/>
              <a:t>рской</a:t>
            </a:r>
            <a:r>
              <a:rPr lang="ru-RU" dirty="0" smtClean="0"/>
              <a:t> к .</a:t>
            </a:r>
            <a:r>
              <a:rPr lang="ru-RU" dirty="0" err="1" smtClean="0"/>
              <a:t>нёк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. </a:t>
            </a:r>
            <a:r>
              <a:rPr lang="ru-RU" dirty="0" err="1" smtClean="0"/>
              <a:t>лёная</a:t>
            </a:r>
            <a:r>
              <a:rPr lang="ru-RU" dirty="0" smtClean="0"/>
              <a:t> травка.</a:t>
            </a:r>
          </a:p>
          <a:p>
            <a:r>
              <a:rPr lang="ru-RU" dirty="0" smtClean="0"/>
              <a:t>2 вариант</a:t>
            </a:r>
          </a:p>
          <a:p>
            <a:r>
              <a:rPr lang="ru-RU" dirty="0" smtClean="0"/>
              <a:t>Л . тают </a:t>
            </a:r>
            <a:r>
              <a:rPr lang="ru-RU" dirty="0" err="1" smtClean="0"/>
              <a:t>стр</a:t>
            </a:r>
            <a:r>
              <a:rPr lang="ru-RU" dirty="0" smtClean="0"/>
              <a:t> . </a:t>
            </a:r>
            <a:r>
              <a:rPr lang="ru-RU" dirty="0" err="1" smtClean="0"/>
              <a:t>жи</a:t>
            </a:r>
            <a:r>
              <a:rPr lang="ru-RU" dirty="0" smtClean="0"/>
              <a:t>, к . </a:t>
            </a:r>
            <a:r>
              <a:rPr lang="ru-RU" dirty="0" err="1" smtClean="0"/>
              <a:t>менистое</a:t>
            </a:r>
            <a:r>
              <a:rPr lang="ru-RU" dirty="0" smtClean="0"/>
              <a:t> дно.</a:t>
            </a:r>
          </a:p>
          <a:p>
            <a:r>
              <a:rPr lang="ru-RU" dirty="0" smtClean="0"/>
              <a:t>Устно подобрать проверочное слово; записать данные словосочетания в тетрадь, подчеркнуть опасное место, выделить </a:t>
            </a:r>
            <a:r>
              <a:rPr lang="ru-RU" dirty="0" err="1" smtClean="0"/>
              <a:t>корень;подумать</a:t>
            </a:r>
            <a:r>
              <a:rPr lang="ru-RU" dirty="0" smtClean="0"/>
              <a:t>, какое правило помогло справиться с заданием.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Письмо по памяти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Курить  - здоровью вредить.</a:t>
            </a:r>
          </a:p>
          <a:p>
            <a:r>
              <a:rPr lang="ru-RU" dirty="0" smtClean="0"/>
              <a:t>В здоровом теле – здоровый дух.</a:t>
            </a:r>
          </a:p>
          <a:p>
            <a:endParaRPr lang="ru-RU" dirty="0" smtClean="0"/>
          </a:p>
          <a:p>
            <a:r>
              <a:rPr lang="ru-RU" dirty="0" smtClean="0"/>
              <a:t>Объясните смысл пословиц.</a:t>
            </a:r>
          </a:p>
          <a:p>
            <a:r>
              <a:rPr lang="ru-RU" dirty="0" smtClean="0"/>
              <a:t>На какие орфограммы мы должны обратить внимание?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</TotalTime>
  <Words>390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Правило проверки безударной гласной в корне слова</vt:lpstr>
      <vt:lpstr>Цели и задачи:</vt:lpstr>
      <vt:lpstr>Разминка для пальцев</vt:lpstr>
      <vt:lpstr>Чистописание</vt:lpstr>
      <vt:lpstr>Словарная работа</vt:lpstr>
      <vt:lpstr>Слайд 6</vt:lpstr>
      <vt:lpstr>Физкультминутка</vt:lpstr>
      <vt:lpstr>Самостоятельная работа</vt:lpstr>
      <vt:lpstr>Письмо по памяти</vt:lpstr>
      <vt:lpstr>Релаксация</vt:lpstr>
      <vt:lpstr>Домашнее задание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Правило проверки безударной гласной в корне слова</dc:title>
  <dc:creator>ККЛУГА</dc:creator>
  <cp:lastModifiedBy>ККЛУГА</cp:lastModifiedBy>
  <cp:revision>9</cp:revision>
  <dcterms:created xsi:type="dcterms:W3CDTF">2013-04-09T13:12:10Z</dcterms:created>
  <dcterms:modified xsi:type="dcterms:W3CDTF">2013-04-09T16:11:15Z</dcterms:modified>
</cp:coreProperties>
</file>