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7" r:id="rId4"/>
    <p:sldId id="258" r:id="rId5"/>
    <p:sldId id="260" r:id="rId6"/>
    <p:sldId id="261" r:id="rId7"/>
    <p:sldId id="268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EA49-2322-4981-A567-4E04CD106E5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44DF-13C7-4E6C-99EE-367B36640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EA49-2322-4981-A567-4E04CD106E5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44DF-13C7-4E6C-99EE-367B36640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EA49-2322-4981-A567-4E04CD106E5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44DF-13C7-4E6C-99EE-367B36640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EA49-2322-4981-A567-4E04CD106E5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44DF-13C7-4E6C-99EE-367B36640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EA49-2322-4981-A567-4E04CD106E5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44DF-13C7-4E6C-99EE-367B36640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EA49-2322-4981-A567-4E04CD106E5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44DF-13C7-4E6C-99EE-367B36640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EA49-2322-4981-A567-4E04CD106E5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44DF-13C7-4E6C-99EE-367B36640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EA49-2322-4981-A567-4E04CD106E5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44DF-13C7-4E6C-99EE-367B36640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EA49-2322-4981-A567-4E04CD106E5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44DF-13C7-4E6C-99EE-367B36640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EA49-2322-4981-A567-4E04CD106E5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44DF-13C7-4E6C-99EE-367B36640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EA49-2322-4981-A567-4E04CD106E5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8D44DF-13C7-4E6C-99EE-367B36640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1CEA49-2322-4981-A567-4E04CD106E5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8D44DF-13C7-4E6C-99EE-367B3664077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&#1051;&#1102;&#1073;&#1072;&#1096;&#1082;&#1072;\Downloads\track05_cemil_cavadov_id_363582867_-_track05_cemil_cavadov_id_363582867.mp3_mp3dor.ru.mp3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Users\&#1051;&#1102;&#1073;&#1072;&#1096;&#1082;&#1072;\Downloads\track05_cemil_cavadov_id_363582867_-_track05_cemil_cavadov_id_363582867.mp3_mp3dor.ru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1;&#1102;&#1073;&#1072;&#1096;&#1082;&#1072;\Downloads\track05_cemil_cavadov_id_363582867_-_track05_cemil_cavadov_id_363582867.mp3_mp3dor.ru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1;&#1102;&#1073;&#1072;&#1096;&#1082;&#1072;\Downloads\track05_cemil_cavadov_id_363582867_-_track05_cemil_cavadov_id_363582867.mp3_mp3dor.ru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1;&#1102;&#1073;&#1072;&#1096;&#1082;&#1072;\Downloads\track05_cemil_cavadov_id_363582867_-_track05_cemil_cavadov_id_363582867.mp3_mp3dor.ru.mp3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51;&#1102;&#1073;&#1072;&#1096;&#1082;&#1072;\Downloads\track05_cemil_cavadov_id_363582867_-_track05_cemil_cavadov_id_363582867.mp3_mp3dor.ru.mp3" TargetMode="Externa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&#1051;&#1102;&#1073;&#1072;&#1096;&#1082;&#1072;\Downloads\track05_cemil_cavadov_id_363582867_-_track05_cemil_cavadov_id_363582867.mp3_mp3dor.ru.mp3" TargetMode="Externa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51;&#1102;&#1073;&#1072;&#1096;&#1082;&#1072;\Downloads\track05_cemil_cavadov_id_363582867_-_track05_cemil_cavadov_id_363582867.mp3_mp3dor.ru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1;&#1102;&#1073;&#1072;&#1096;&#1082;&#1072;\Downloads\track05_cemil_cavadov_id_363582867_-_track05_cemil_cavadov_id_363582867.mp3_mp3dor.ru.mp3" TargetMode="Externa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20 марта.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          Классная работа.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Вот вы и справились с моими заданиями. Упала последняя снежинка, значит , скоро весна.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-Я улетаю !!!!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-Здравствуйте, друзья!!!!!!</a:t>
            </a:r>
            <a:endParaRPr lang="ru-RU" dirty="0"/>
          </a:p>
        </p:txBody>
      </p:sp>
      <p:pic>
        <p:nvPicPr>
          <p:cNvPr id="7" name="Рисунок 6" descr="зима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140968"/>
            <a:ext cx="3645495" cy="3289628"/>
          </a:xfrm>
          <a:prstGeom prst="rect">
            <a:avLst/>
          </a:prstGeom>
        </p:spPr>
      </p:pic>
      <p:pic>
        <p:nvPicPr>
          <p:cNvPr id="8" name="Рисунок 7" descr="весн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2996952"/>
            <a:ext cx="3888432" cy="3289548"/>
          </a:xfrm>
          <a:prstGeom prst="rect">
            <a:avLst/>
          </a:prstGeom>
        </p:spPr>
      </p:pic>
      <p:pic>
        <p:nvPicPr>
          <p:cNvPr id="10" name="track05_cemil_cavadov_id_363582867_-_track05_cemil_cavadov_id_363582867.mp3_mp3dor.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79512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21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а дом: стр.67 упр. 22.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</a:rPr>
              <a:t>Спасибо за урок!</a:t>
            </a:r>
          </a:p>
          <a:p>
            <a:endParaRPr lang="ru-RU" sz="9600" b="1" i="1" dirty="0">
              <a:solidFill>
                <a:srgbClr val="FF0000"/>
              </a:solidFill>
            </a:endParaRPr>
          </a:p>
        </p:txBody>
      </p:sp>
      <p:pic>
        <p:nvPicPr>
          <p:cNvPr id="4" name="track05_cemil_cavadov_id_363582867_-_track05_cemil_cavadov_id_363582867.mp3_mp3dor.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2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96952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Видеописьмо для учеников 2 класса школы №23.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7281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Я, Зимушка-зима, отпущу вашу учительницу, если вы выполните мои задания.</a:t>
            </a:r>
          </a:p>
          <a:p>
            <a:r>
              <a:rPr lang="ru-RU" dirty="0" smtClean="0"/>
              <a:t>Вы согласны? Дайте ответ хлопками!!!!</a:t>
            </a:r>
            <a:endParaRPr lang="ru-RU" dirty="0"/>
          </a:p>
        </p:txBody>
      </p:sp>
      <p:pic>
        <p:nvPicPr>
          <p:cNvPr id="4" name="Рисунок 3" descr="зима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266" y="332657"/>
            <a:ext cx="5383870" cy="2736303"/>
          </a:xfrm>
          <a:prstGeom prst="rect">
            <a:avLst/>
          </a:prstGeom>
        </p:spPr>
      </p:pic>
      <p:pic>
        <p:nvPicPr>
          <p:cNvPr id="9" name="track05_cemil_cavadov_id_363582867_-_track05_cemil_cavadov_id_363582867.mp3_mp3dor.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23528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21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Молодцы!!!</a:t>
            </a:r>
            <a:endParaRPr lang="ru-RU" dirty="0"/>
          </a:p>
        </p:txBody>
      </p:sp>
      <p:pic>
        <p:nvPicPr>
          <p:cNvPr id="4" name="Содержимое 3" descr="зима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1720" y="2708920"/>
            <a:ext cx="5544615" cy="3915257"/>
          </a:xfrm>
        </p:spPr>
      </p:pic>
      <p:pic>
        <p:nvPicPr>
          <p:cNvPr id="7" name="track05_cemil_cavadov_id_363582867_-_track05_cemil_cavadov_id_363582867.mp3_mp3dor.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21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Переверните </a:t>
            </a:r>
            <a:r>
              <a:rPr lang="ru-RU" dirty="0" smtClean="0"/>
              <a:t>тучки. </a:t>
            </a:r>
            <a:endParaRPr lang="ru-RU" dirty="0" smtClean="0"/>
          </a:p>
          <a:p>
            <a:r>
              <a:rPr lang="ru-RU" dirty="0" smtClean="0"/>
              <a:t>Запишите слова.</a:t>
            </a:r>
          </a:p>
          <a:p>
            <a:r>
              <a:rPr lang="ru-RU" dirty="0" smtClean="0"/>
              <a:t>Вставьте буквы в слова.</a:t>
            </a:r>
          </a:p>
          <a:p>
            <a:r>
              <a:rPr lang="ru-RU" dirty="0" smtClean="0"/>
              <a:t>Выделите корень.</a:t>
            </a:r>
            <a:endParaRPr lang="ru-RU" dirty="0"/>
          </a:p>
        </p:txBody>
      </p:sp>
      <p:pic>
        <p:nvPicPr>
          <p:cNvPr id="4" name="Рисунок 3" descr="зима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090" y="3501008"/>
            <a:ext cx="3936357" cy="2949801"/>
          </a:xfrm>
          <a:prstGeom prst="rect">
            <a:avLst/>
          </a:prstGeom>
        </p:spPr>
      </p:pic>
      <p:pic>
        <p:nvPicPr>
          <p:cNvPr id="7" name="track05_cemil_cavadov_id_363582867_-_track05_cemil_cavadov_id_363582867.mp3_mp3dor.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23528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21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Письмо в картинках.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Подпишите слова.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Запишите словосочетания с этими словами, используя слова для справок.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Слова для справок: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к—сой,  </a:t>
            </a:r>
            <a:r>
              <a:rPr lang="ru-RU" dirty="0" err="1" smtClean="0">
                <a:solidFill>
                  <a:srgbClr val="7030A0"/>
                </a:solidFill>
              </a:rPr>
              <a:t>д</a:t>
            </a:r>
            <a:r>
              <a:rPr lang="ru-RU" dirty="0" smtClean="0">
                <a:solidFill>
                  <a:srgbClr val="7030A0"/>
                </a:solidFill>
              </a:rPr>
              <a:t>—</a:t>
            </a:r>
            <a:r>
              <a:rPr lang="ru-RU" dirty="0" err="1" smtClean="0">
                <a:solidFill>
                  <a:srgbClr val="7030A0"/>
                </a:solidFill>
              </a:rPr>
              <a:t>мовый</a:t>
            </a:r>
            <a:r>
              <a:rPr lang="ru-RU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к—</a:t>
            </a:r>
            <a:r>
              <a:rPr lang="ru-RU" dirty="0" err="1" smtClean="0">
                <a:solidFill>
                  <a:srgbClr val="7030A0"/>
                </a:solidFill>
              </a:rPr>
              <a:t>солапый</a:t>
            </a:r>
            <a:r>
              <a:rPr lang="ru-RU" dirty="0" smtClean="0">
                <a:solidFill>
                  <a:srgbClr val="7030A0"/>
                </a:solidFill>
              </a:rPr>
              <a:t>, м—</a:t>
            </a:r>
            <a:r>
              <a:rPr lang="ru-RU" dirty="0" err="1" smtClean="0">
                <a:solidFill>
                  <a:srgbClr val="7030A0"/>
                </a:solidFill>
              </a:rPr>
              <a:t>лодая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заяц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690448" y="343597"/>
            <a:ext cx="2274040" cy="2149300"/>
          </a:xfrm>
        </p:spPr>
      </p:pic>
      <p:pic>
        <p:nvPicPr>
          <p:cNvPr id="6" name="Рисунок 5" descr="лис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2852936"/>
            <a:ext cx="2592288" cy="1512168"/>
          </a:xfrm>
          <a:prstGeom prst="rect">
            <a:avLst/>
          </a:prstGeom>
        </p:spPr>
      </p:pic>
      <p:pic>
        <p:nvPicPr>
          <p:cNvPr id="7" name="Рисунок 6" descr="медведь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4941168"/>
            <a:ext cx="1872208" cy="1728192"/>
          </a:xfrm>
          <a:prstGeom prst="rect">
            <a:avLst/>
          </a:prstGeom>
        </p:spPr>
      </p:pic>
      <p:pic>
        <p:nvPicPr>
          <p:cNvPr id="8" name="Рисунок 7" descr="воробей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2374" y="1844824"/>
            <a:ext cx="2504626" cy="1944216"/>
          </a:xfrm>
          <a:prstGeom prst="rect">
            <a:avLst/>
          </a:prstGeom>
        </p:spPr>
      </p:pic>
      <p:pic>
        <p:nvPicPr>
          <p:cNvPr id="9" name="Рисунок 8" descr="ракета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9992" y="4092891"/>
            <a:ext cx="2088231" cy="2576469"/>
          </a:xfrm>
          <a:prstGeom prst="rect">
            <a:avLst/>
          </a:prstGeom>
        </p:spPr>
      </p:pic>
      <p:pic>
        <p:nvPicPr>
          <p:cNvPr id="11" name="track05_cemil_cavadov_id_363582867_-_track05_cemil_cavadov_id_363582867.mp3_mp3dor.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323528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21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Задание в учебнике.</a:t>
            </a:r>
          </a:p>
          <a:p>
            <a:r>
              <a:rPr lang="ru-RU" sz="3600" dirty="0" smtClean="0">
                <a:solidFill>
                  <a:srgbClr val="00B0F0"/>
                </a:solidFill>
              </a:rPr>
              <a:t>Стр. 66 упр.20</a:t>
            </a:r>
            <a:endParaRPr lang="ru-RU" sz="3600" dirty="0">
              <a:solidFill>
                <a:srgbClr val="00B0F0"/>
              </a:solidFill>
            </a:endParaRPr>
          </a:p>
        </p:txBody>
      </p:sp>
      <p:pic>
        <p:nvPicPr>
          <p:cNvPr id="5" name="Рисунок 4" descr="зима7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8187" r="8187"/>
          <a:stretch>
            <a:fillRect/>
          </a:stretch>
        </p:blipFill>
        <p:spPr>
          <a:xfrm rot="420000">
            <a:off x="3458083" y="1228297"/>
            <a:ext cx="5115984" cy="4356184"/>
          </a:xfrm>
        </p:spPr>
      </p:pic>
      <p:pic>
        <p:nvPicPr>
          <p:cNvPr id="7" name="track05_cemil_cavadov_id_363582867_-_track05_cemil_cavadov_id_363582867.mp3_mp3dor.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2352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21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Физкультминутка.</a:t>
            </a:r>
            <a:endParaRPr lang="ru-RU" dirty="0"/>
          </a:p>
        </p:txBody>
      </p:sp>
      <p:pic>
        <p:nvPicPr>
          <p:cNvPr id="6" name="Содержимое 5" descr="физкультминут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1054" y="1935162"/>
            <a:ext cx="5973194" cy="3997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 теперь поработайте </a:t>
            </a:r>
            <a:r>
              <a:rPr lang="ru-RU" sz="3600" dirty="0" smtClean="0">
                <a:solidFill>
                  <a:srgbClr val="FF0000"/>
                </a:solidFill>
              </a:rPr>
              <a:t>парами.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/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1-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3200" dirty="0" smtClean="0"/>
              <a:t> выписывают </a:t>
            </a:r>
            <a:r>
              <a:rPr lang="ru-RU" sz="3200" dirty="0" smtClean="0"/>
              <a:t>родственные слова со словом </a:t>
            </a:r>
            <a:r>
              <a:rPr lang="ru-RU" sz="3200" dirty="0" smtClean="0">
                <a:solidFill>
                  <a:srgbClr val="7030A0"/>
                </a:solidFill>
              </a:rPr>
              <a:t>«</a:t>
            </a:r>
            <a:r>
              <a:rPr lang="ru-RU" sz="3200" dirty="0">
                <a:solidFill>
                  <a:srgbClr val="7030A0"/>
                </a:solidFill>
              </a:rPr>
              <a:t>т</a:t>
            </a:r>
            <a:r>
              <a:rPr lang="ru-RU" sz="3200" dirty="0" smtClean="0">
                <a:solidFill>
                  <a:srgbClr val="7030A0"/>
                </a:solidFill>
              </a:rPr>
              <a:t>ёмный»;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2 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– </a:t>
            </a:r>
            <a:r>
              <a:rPr lang="ru-RU" sz="3200" dirty="0" smtClean="0"/>
              <a:t>выписывают  </a:t>
            </a:r>
            <a:r>
              <a:rPr lang="ru-RU" sz="3200" dirty="0" smtClean="0"/>
              <a:t>родственные слова  со словом </a:t>
            </a:r>
            <a:r>
              <a:rPr lang="ru-RU" sz="3200" dirty="0" smtClean="0">
                <a:solidFill>
                  <a:srgbClr val="FF0000"/>
                </a:solidFill>
              </a:rPr>
              <a:t>«зима»;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B050"/>
                </a:solidFill>
              </a:rPr>
              <a:t>3 </a:t>
            </a:r>
            <a:r>
              <a:rPr lang="ru-RU" sz="3200" dirty="0" smtClean="0"/>
              <a:t>– выписывают </a:t>
            </a:r>
            <a:r>
              <a:rPr lang="ru-RU" sz="3200" dirty="0" smtClean="0"/>
              <a:t>родственные слова со словом </a:t>
            </a:r>
            <a:r>
              <a:rPr lang="ru-RU" sz="3200" dirty="0" smtClean="0">
                <a:solidFill>
                  <a:srgbClr val="00B050"/>
                </a:solidFill>
              </a:rPr>
              <a:t>«холод».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Выписываете </a:t>
            </a:r>
            <a:r>
              <a:rPr lang="ru-RU" sz="3200" b="1" dirty="0" smtClean="0">
                <a:solidFill>
                  <a:srgbClr val="7030A0"/>
                </a:solidFill>
              </a:rPr>
              <a:t>из упр.21 </a:t>
            </a:r>
            <a:r>
              <a:rPr lang="ru-RU" sz="3200" b="1" dirty="0" smtClean="0">
                <a:solidFill>
                  <a:schemeClr val="tx1"/>
                </a:solidFill>
              </a:rPr>
              <a:t>, которое находится </a:t>
            </a:r>
            <a:r>
              <a:rPr lang="ru-RU" sz="3200" b="1" dirty="0" smtClean="0">
                <a:solidFill>
                  <a:srgbClr val="7030A0"/>
                </a:solidFill>
              </a:rPr>
              <a:t>на стр. 67.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</a:t>
            </a:r>
            <a:endParaRPr lang="ru-RU" sz="1400" dirty="0"/>
          </a:p>
        </p:txBody>
      </p:sp>
      <p:pic>
        <p:nvPicPr>
          <p:cNvPr id="4" name="track05_cemil_cavadov_id_363582867_-_track05_cemil_cavadov_id_363582867.mp3_mp3dor.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67544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2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Сейчас я даю Вам последнее задание. Хочу посмотреть, как вы  умеете работать самостоятельно.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зима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5576" y="3140968"/>
            <a:ext cx="7488832" cy="3384376"/>
          </a:xfrm>
        </p:spPr>
      </p:pic>
      <p:pic>
        <p:nvPicPr>
          <p:cNvPr id="6" name="track05_cemil_cavadov_id_363582867_-_track05_cemil_cavadov_id_363582867.mp3_mp3dor.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5152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21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158</Words>
  <Application>Microsoft Office PowerPoint</Application>
  <PresentationFormat>Экран (4:3)</PresentationFormat>
  <Paragraphs>27</Paragraphs>
  <Slides>11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        20 марта.</vt:lpstr>
      <vt:lpstr>Видеописьмо для учеников 2 класса школы №23.</vt:lpstr>
      <vt:lpstr>Молодцы!!!</vt:lpstr>
      <vt:lpstr>1 задание.</vt:lpstr>
      <vt:lpstr>Письмо в картинках.</vt:lpstr>
      <vt:lpstr>Слайд 6</vt:lpstr>
      <vt:lpstr>Физкультминутка.</vt:lpstr>
      <vt:lpstr>А теперь поработайте парами.    1-  выписывают родственные слова со словом «тёмный»; 2  – выписывают  родственные слова  со словом «зима»; 3 – выписывают родственные слова со словом «холод». Выписываете из упр.21 , которое находится на стр. 67.    </vt:lpstr>
      <vt:lpstr>Сейчас я даю Вам последнее задание. Хочу посмотреть, как вы  умеете работать самостоятельно.  </vt:lpstr>
      <vt:lpstr>Вот вы и справились с моими заданиями. Упала последняя снежинка, значит , скоро весна.</vt:lpstr>
      <vt:lpstr>На дом: стр.67 упр. 22.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Видеописьмо для учеников 2 класса школы №23.</dc:title>
  <dc:creator>Пользователь Windows</dc:creator>
  <cp:lastModifiedBy>Пользователь Windows</cp:lastModifiedBy>
  <cp:revision>13</cp:revision>
  <dcterms:created xsi:type="dcterms:W3CDTF">2013-03-14T17:20:59Z</dcterms:created>
  <dcterms:modified xsi:type="dcterms:W3CDTF">2013-03-19T17:10:01Z</dcterms:modified>
</cp:coreProperties>
</file>