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ollyridgems.wcpss.net/Images/language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562600" cy="51632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6172200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Коми </a:t>
            </a:r>
            <a:r>
              <a:rPr lang="ru-RU" sz="6000" b="1" dirty="0" err="1" smtClean="0">
                <a:solidFill>
                  <a:schemeClr val="tx2"/>
                </a:solidFill>
              </a:rPr>
              <a:t>кыв</a:t>
            </a:r>
            <a:r>
              <a:rPr lang="ru-RU" sz="6000" b="1" dirty="0" smtClean="0">
                <a:solidFill>
                  <a:schemeClr val="tx2"/>
                </a:solidFill>
              </a:rPr>
              <a:t> урок</a:t>
            </a:r>
            <a:endParaRPr lang="ru-RU" sz="6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017.radikal.ru/i422/1112/8f/7b1dd686f7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3208564" cy="2495550"/>
          </a:xfrm>
          <a:prstGeom prst="rect">
            <a:avLst/>
          </a:prstGeom>
          <a:noFill/>
        </p:spPr>
      </p:pic>
      <p:pic>
        <p:nvPicPr>
          <p:cNvPr id="14340" name="Picture 4" descr="http://www.alterlit.ru/media/upload/blog-comment-images/622bbe939db1ae7423a1bbbead7a10c3cf235ea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90600"/>
            <a:ext cx="2362976" cy="2521364"/>
          </a:xfrm>
          <a:prstGeom prst="rect">
            <a:avLst/>
          </a:prstGeom>
          <a:noFill/>
        </p:spPr>
      </p:pic>
      <p:pic>
        <p:nvPicPr>
          <p:cNvPr id="14342" name="Picture 6" descr="http://pion-nt.ru/uploads/posts/2011-01/1294504444_bo-6-2-500x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810000"/>
            <a:ext cx="2476500" cy="2476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228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Мый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серпасал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ö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ма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962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фляга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657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фуфайка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6324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фасоль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43000"/>
            <a:ext cx="5410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[</a:t>
            </a:r>
            <a:r>
              <a:rPr lang="ru-RU" sz="4800" b="1" dirty="0" err="1" smtClean="0"/>
              <a:t>ф</a:t>
            </a:r>
            <a:r>
              <a:rPr lang="en-US" sz="4800" b="1" dirty="0" smtClean="0"/>
              <a:t>] –</a:t>
            </a:r>
            <a:r>
              <a:rPr lang="ru-RU" sz="4800" b="1" dirty="0" smtClean="0"/>
              <a:t> </a:t>
            </a:r>
            <a:r>
              <a:rPr lang="ru-RU" sz="3200" b="1" dirty="0" err="1" smtClean="0"/>
              <a:t>согласн</a:t>
            </a:r>
            <a:r>
              <a:rPr lang="en-US" sz="3200" b="1" dirty="0" smtClean="0"/>
              <a:t>ö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чорыд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горт</a:t>
            </a:r>
            <a:r>
              <a:rPr lang="en-US" sz="3200" b="1" dirty="0" smtClean="0"/>
              <a:t>ö</a:t>
            </a:r>
            <a:r>
              <a:rPr lang="ru-RU" sz="3200" b="1" dirty="0" smtClean="0"/>
              <a:t>м </a:t>
            </a:r>
            <a:r>
              <a:rPr lang="ru-RU" sz="3200" b="1" dirty="0" err="1" smtClean="0"/>
              <a:t>параа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согласн</a:t>
            </a:r>
            <a:r>
              <a:rPr lang="en-US" sz="3200" b="1" dirty="0" smtClean="0"/>
              <a:t>ö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, гора </a:t>
            </a:r>
            <a:r>
              <a:rPr lang="ru-RU" sz="3200" b="1" dirty="0" err="1" smtClean="0"/>
              <a:t>параыс</a:t>
            </a:r>
            <a:r>
              <a:rPr lang="ru-RU" sz="3200" b="1" dirty="0" smtClean="0"/>
              <a:t>   </a:t>
            </a:r>
            <a:r>
              <a:rPr lang="en-US" sz="3200" b="1" dirty="0" smtClean="0"/>
              <a:t>[</a:t>
            </a:r>
            <a:r>
              <a:rPr lang="ru-RU" sz="3200" b="1" dirty="0" smtClean="0"/>
              <a:t>в</a:t>
            </a:r>
            <a:r>
              <a:rPr lang="en-US" sz="3200" b="1" dirty="0" smtClean="0"/>
              <a:t>].</a:t>
            </a:r>
            <a:endParaRPr lang="ru-RU" sz="3200" b="1" dirty="0" smtClean="0"/>
          </a:p>
          <a:p>
            <a:endParaRPr lang="ru-RU" sz="3200" b="1" dirty="0" smtClean="0"/>
          </a:p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- Ф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954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Фа     фабрика              фасоль</a:t>
            </a:r>
          </a:p>
          <a:p>
            <a:r>
              <a:rPr lang="ru-RU" sz="3600" b="1" dirty="0" err="1" smtClean="0"/>
              <a:t>Фо</a:t>
            </a:r>
            <a:r>
              <a:rPr lang="ru-RU" sz="3600" b="1" dirty="0" smtClean="0"/>
              <a:t>     фольклор           фонтан</a:t>
            </a:r>
          </a:p>
          <a:p>
            <a:r>
              <a:rPr lang="ru-RU" sz="3600" b="1" dirty="0" smtClean="0"/>
              <a:t>Фу     футбол                 фуфайка</a:t>
            </a:r>
          </a:p>
          <a:p>
            <a:r>
              <a:rPr lang="ru-RU" sz="3600" b="1" dirty="0" err="1" smtClean="0"/>
              <a:t>Фе</a:t>
            </a:r>
            <a:r>
              <a:rPr lang="ru-RU" sz="3600" b="1" dirty="0" smtClean="0"/>
              <a:t>     ферма                   февраль</a:t>
            </a:r>
          </a:p>
          <a:p>
            <a:r>
              <a:rPr lang="ru-RU" sz="3600" b="1" dirty="0" smtClean="0"/>
              <a:t>Фи     физкультура      фильм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33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Лыддям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447800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Ме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т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ö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дмалі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Ме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велалі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Ме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кужа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Меным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кол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ö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на…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609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Урок </a:t>
            </a:r>
            <a:r>
              <a:rPr lang="ru-RU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вылын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828800"/>
            <a:ext cx="4800600" cy="373380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Урок </a:t>
            </a:r>
            <a:r>
              <a:rPr lang="ru-RU" sz="6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помасис</a:t>
            </a:r>
            <a:r>
              <a:rPr lang="ru-RU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ru-RU" sz="6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://im5-tub-ru.yandex.net/i?id=247858977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2584704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78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Pimenow</cp:lastModifiedBy>
  <cp:revision>3</cp:revision>
  <dcterms:modified xsi:type="dcterms:W3CDTF">2013-04-17T19:01:31Z</dcterms:modified>
</cp:coreProperties>
</file>