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2" r:id="rId14"/>
    <p:sldId id="270" r:id="rId15"/>
  </p:sldIdLst>
  <p:sldSz cx="9144000" cy="6858000" type="screen4x3"/>
  <p:notesSz cx="6858000" cy="9144000"/>
  <p:custDataLst>
    <p:tags r:id="rId16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8A"/>
    <a:srgbClr val="CC3300"/>
    <a:srgbClr val="3B0076"/>
    <a:srgbClr val="FFDBB7"/>
    <a:srgbClr val="996600"/>
    <a:srgbClr val="993300"/>
    <a:srgbClr val="CCFF66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56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8D506-2031-49F0-9F82-74714F9BC8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82756-4D7E-4A2F-943E-3A6FB99AD7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BC49D-8965-4146-AC3F-FA10B15F44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B39B4-8332-46E6-877D-78AC7EF272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82C55-9E1E-4394-8E87-3EE5F46016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5734F-A192-42C9-BE75-574EC91697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E2B1F-8E05-4F66-A8B8-6FF4E34C3E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720A8-7007-4847-A1B9-1B68843549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2DC92-1E9E-474F-AEE8-4A8D719295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DE600-63D4-4587-8E46-83B211642C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91B63-695B-409F-A80A-F889378D35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C709D3D0-E77A-4E12-834E-4F2F658844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Сказки А.С. Пушкина</a:t>
            </a:r>
          </a:p>
        </p:txBody>
      </p:sp>
      <p:pic>
        <p:nvPicPr>
          <p:cNvPr id="3076" name="Picture 4" descr="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857364"/>
            <a:ext cx="4910142" cy="467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Багетная рамка 4"/>
          <p:cNvSpPr/>
          <p:nvPr/>
        </p:nvSpPr>
        <p:spPr>
          <a:xfrm>
            <a:off x="5715008" y="6072206"/>
            <a:ext cx="2500330" cy="42862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6" name="Picture 4" descr="9"/>
          <p:cNvPicPr>
            <a:picLocks noChangeAspect="1" noChangeArrowheads="1"/>
          </p:cNvPicPr>
          <p:nvPr/>
        </p:nvPicPr>
        <p:blipFill>
          <a:blip r:embed="rId2" cstate="print"/>
          <a:srcRect r="31871"/>
          <a:stretch>
            <a:fillRect/>
          </a:stretch>
        </p:blipFill>
        <p:spPr bwMode="auto">
          <a:xfrm>
            <a:off x="250825" y="260350"/>
            <a:ext cx="4637088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5076825" y="692150"/>
            <a:ext cx="3887788" cy="5689600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rgbClr val="FFDBB7"/>
              </a:gs>
            </a:gsLst>
            <a:lin ang="2700000" scaled="1"/>
          </a:gradFill>
          <a:ln w="9525">
            <a:solidFill>
              <a:srgbClr val="99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5219700" y="785813"/>
            <a:ext cx="368935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3B0076"/>
                </a:solidFill>
                <a:latin typeface="Tahoma" pitchFamily="34" charset="0"/>
              </a:rPr>
              <a:t>Живет Балда в </a:t>
            </a:r>
          </a:p>
          <a:p>
            <a:r>
              <a:rPr lang="ru-RU" sz="2800">
                <a:solidFill>
                  <a:srgbClr val="3B0076"/>
                </a:solidFill>
                <a:latin typeface="Tahoma" pitchFamily="34" charset="0"/>
              </a:rPr>
              <a:t> поповом доме,</a:t>
            </a:r>
          </a:p>
          <a:p>
            <a:r>
              <a:rPr lang="ru-RU" sz="2800">
                <a:solidFill>
                  <a:srgbClr val="3B0076"/>
                </a:solidFill>
                <a:latin typeface="Tahoma" pitchFamily="34" charset="0"/>
              </a:rPr>
              <a:t>Спит себе на соломе,</a:t>
            </a:r>
          </a:p>
          <a:p>
            <a:r>
              <a:rPr lang="ru-RU" sz="2800">
                <a:solidFill>
                  <a:srgbClr val="3B0076"/>
                </a:solidFill>
                <a:latin typeface="Tahoma" pitchFamily="34" charset="0"/>
              </a:rPr>
              <a:t>Ест за четверых,</a:t>
            </a:r>
          </a:p>
          <a:p>
            <a:r>
              <a:rPr lang="ru-RU" sz="2800">
                <a:solidFill>
                  <a:srgbClr val="3B0076"/>
                </a:solidFill>
                <a:latin typeface="Tahoma" pitchFamily="34" charset="0"/>
              </a:rPr>
              <a:t>Работает за</a:t>
            </a:r>
          </a:p>
          <a:p>
            <a:r>
              <a:rPr lang="ru-RU" sz="2800">
                <a:solidFill>
                  <a:srgbClr val="3B0076"/>
                </a:solidFill>
                <a:latin typeface="Tahoma" pitchFamily="34" charset="0"/>
              </a:rPr>
              <a:t> семерых…</a:t>
            </a:r>
          </a:p>
          <a:p>
            <a:endParaRPr lang="ru-RU" sz="2800">
              <a:solidFill>
                <a:srgbClr val="3B0076"/>
              </a:solidFill>
              <a:latin typeface="Tahoma" pitchFamily="34" charset="0"/>
            </a:endParaRPr>
          </a:p>
          <a:p>
            <a:r>
              <a:rPr lang="ru-RU" sz="2800">
                <a:solidFill>
                  <a:srgbClr val="3B0076"/>
                </a:solidFill>
                <a:latin typeface="Tahoma" pitchFamily="34" charset="0"/>
              </a:rPr>
              <a:t>«Сказка о попе </a:t>
            </a:r>
          </a:p>
          <a:p>
            <a:r>
              <a:rPr lang="ru-RU" sz="2800">
                <a:solidFill>
                  <a:srgbClr val="3B0076"/>
                </a:solidFill>
                <a:latin typeface="Tahoma" pitchFamily="34" charset="0"/>
              </a:rPr>
              <a:t> и о работнике </a:t>
            </a:r>
          </a:p>
          <a:p>
            <a:r>
              <a:rPr lang="ru-RU" sz="2800">
                <a:solidFill>
                  <a:srgbClr val="3B0076"/>
                </a:solidFill>
                <a:latin typeface="Tahoma" pitchFamily="34" charset="0"/>
              </a:rPr>
              <a:t>его Балде»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3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3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3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3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3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3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40" name="Picture 4" descr="10"/>
          <p:cNvPicPr>
            <a:picLocks noChangeAspect="1" noChangeArrowheads="1"/>
          </p:cNvPicPr>
          <p:nvPr/>
        </p:nvPicPr>
        <p:blipFill>
          <a:blip r:embed="rId2" cstate="print"/>
          <a:srcRect r="33171"/>
          <a:stretch>
            <a:fillRect/>
          </a:stretch>
        </p:blipFill>
        <p:spPr bwMode="auto">
          <a:xfrm>
            <a:off x="323850" y="260350"/>
            <a:ext cx="4370388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4716463" y="692150"/>
            <a:ext cx="4105275" cy="5761038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rgbClr val="FFDBB7"/>
              </a:gs>
            </a:gsLst>
            <a:lin ang="2700000" scaled="1"/>
          </a:gradFill>
          <a:ln w="9525">
            <a:solidFill>
              <a:srgbClr val="99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5003800" y="1052513"/>
            <a:ext cx="3332163" cy="393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3B0076"/>
                </a:solidFill>
                <a:latin typeface="Tahoma" pitchFamily="34" charset="0"/>
              </a:rPr>
              <a:t>Я ль на свете всех милее ,</a:t>
            </a:r>
          </a:p>
          <a:p>
            <a:r>
              <a:rPr lang="ru-RU" sz="2800">
                <a:solidFill>
                  <a:srgbClr val="3B0076"/>
                </a:solidFill>
                <a:latin typeface="Tahoma" pitchFamily="34" charset="0"/>
              </a:rPr>
              <a:t>Всех румяней и белее?</a:t>
            </a:r>
          </a:p>
          <a:p>
            <a:endParaRPr lang="ru-RU" sz="2800">
              <a:solidFill>
                <a:srgbClr val="3B0076"/>
              </a:solidFill>
              <a:latin typeface="Tahoma" pitchFamily="34" charset="0"/>
            </a:endParaRPr>
          </a:p>
          <a:p>
            <a:endParaRPr lang="ru-RU" sz="2800">
              <a:solidFill>
                <a:srgbClr val="3B0076"/>
              </a:solidFill>
              <a:latin typeface="Tahoma" pitchFamily="34" charset="0"/>
            </a:endParaRPr>
          </a:p>
          <a:p>
            <a:r>
              <a:rPr lang="ru-RU" sz="2800">
                <a:solidFill>
                  <a:srgbClr val="3B0076"/>
                </a:solidFill>
                <a:latin typeface="Tahoma" pitchFamily="34" charset="0"/>
              </a:rPr>
              <a:t>«Сказка о мертвой царевне</a:t>
            </a:r>
          </a:p>
          <a:p>
            <a:r>
              <a:rPr lang="ru-RU" sz="2800">
                <a:solidFill>
                  <a:srgbClr val="3B0076"/>
                </a:solidFill>
                <a:latin typeface="Tahoma" pitchFamily="34" charset="0"/>
              </a:rPr>
              <a:t>и семи богатырях»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3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3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4" name="Picture 4" descr="сказки"/>
          <p:cNvPicPr>
            <a:picLocks noChangeAspect="1" noChangeArrowheads="1"/>
          </p:cNvPicPr>
          <p:nvPr/>
        </p:nvPicPr>
        <p:blipFill>
          <a:blip r:embed="rId2" cstate="print"/>
          <a:srcRect r="9995"/>
          <a:stretch>
            <a:fillRect/>
          </a:stretch>
        </p:blipFill>
        <p:spPr bwMode="auto">
          <a:xfrm>
            <a:off x="1258888" y="288925"/>
            <a:ext cx="6337300" cy="506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468313" y="5300663"/>
            <a:ext cx="8207375" cy="1368425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rgbClr val="FFDBB7"/>
              </a:gs>
              <a:gs pos="50000">
                <a:schemeClr val="bg1"/>
              </a:gs>
              <a:gs pos="100000">
                <a:srgbClr val="FFDBB7"/>
              </a:gs>
            </a:gsLst>
            <a:lin ang="5400000" scaled="1"/>
          </a:gradFill>
          <a:ln w="9525">
            <a:solidFill>
              <a:srgbClr val="99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1331913" y="5256213"/>
            <a:ext cx="5349875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3B0076"/>
                </a:solidFill>
                <a:latin typeface="Tahoma" pitchFamily="34" charset="0"/>
              </a:rPr>
              <a:t>На пороге сидит его старуха,</a:t>
            </a:r>
          </a:p>
          <a:p>
            <a:r>
              <a:rPr lang="ru-RU" sz="2800">
                <a:solidFill>
                  <a:srgbClr val="3B0076"/>
                </a:solidFill>
                <a:latin typeface="Tahoma" pitchFamily="34" charset="0"/>
              </a:rPr>
              <a:t>А перед нею разбитое корыто..</a:t>
            </a:r>
          </a:p>
          <a:p>
            <a:r>
              <a:rPr lang="ru-RU" sz="2800">
                <a:solidFill>
                  <a:srgbClr val="3B0076"/>
                </a:solidFill>
                <a:latin typeface="Tahoma" pitchFamily="34" charset="0"/>
              </a:rPr>
              <a:t>«Сказка о рыбаке и рыбке»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4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8" name="Picture 4" descr="с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60350"/>
            <a:ext cx="4225925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4643438" y="620713"/>
            <a:ext cx="4249737" cy="5616575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rgbClr val="FFDBB7"/>
              </a:gs>
            </a:gsLst>
            <a:lin ang="2700000" scaled="1"/>
          </a:gradFill>
          <a:ln w="9525">
            <a:solidFill>
              <a:srgbClr val="99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4624388" y="633413"/>
            <a:ext cx="40767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3B0076"/>
                </a:solidFill>
                <a:latin typeface="Tahoma" pitchFamily="34" charset="0"/>
              </a:rPr>
              <a:t>В руки он её берет</a:t>
            </a:r>
          </a:p>
          <a:p>
            <a:r>
              <a:rPr lang="ru-RU" sz="2400">
                <a:solidFill>
                  <a:srgbClr val="3B0076"/>
                </a:solidFill>
                <a:latin typeface="Tahoma" pitchFamily="34" charset="0"/>
              </a:rPr>
              <a:t>И на свет из тьмы несет,</a:t>
            </a:r>
          </a:p>
          <a:p>
            <a:r>
              <a:rPr lang="ru-RU" sz="2400">
                <a:solidFill>
                  <a:srgbClr val="3B0076"/>
                </a:solidFill>
                <a:latin typeface="Tahoma" pitchFamily="34" charset="0"/>
              </a:rPr>
              <a:t>И ,беседуя приятно,</a:t>
            </a:r>
          </a:p>
          <a:p>
            <a:r>
              <a:rPr lang="ru-RU" sz="2400">
                <a:solidFill>
                  <a:srgbClr val="3B0076"/>
                </a:solidFill>
                <a:latin typeface="Tahoma" pitchFamily="34" charset="0"/>
              </a:rPr>
              <a:t>В путь пускаются обратно,</a:t>
            </a:r>
          </a:p>
          <a:p>
            <a:r>
              <a:rPr lang="ru-RU" sz="2400">
                <a:solidFill>
                  <a:srgbClr val="3B0076"/>
                </a:solidFill>
                <a:latin typeface="Tahoma" pitchFamily="34" charset="0"/>
              </a:rPr>
              <a:t>И трубит уже молва:</a:t>
            </a:r>
          </a:p>
          <a:p>
            <a:r>
              <a:rPr lang="ru-RU" sz="2400">
                <a:solidFill>
                  <a:srgbClr val="3B0076"/>
                </a:solidFill>
                <a:latin typeface="Tahoma" pitchFamily="34" charset="0"/>
              </a:rPr>
              <a:t>Дочка царская жива!</a:t>
            </a:r>
          </a:p>
          <a:p>
            <a:endParaRPr lang="ru-RU" sz="2400">
              <a:solidFill>
                <a:srgbClr val="3B0076"/>
              </a:solidFill>
              <a:latin typeface="Tahoma" pitchFamily="34" charset="0"/>
            </a:endParaRPr>
          </a:p>
          <a:p>
            <a:endParaRPr lang="ru-RU" sz="2400">
              <a:solidFill>
                <a:srgbClr val="3B0076"/>
              </a:solidFill>
              <a:latin typeface="Tahoma" pitchFamily="34" charset="0"/>
            </a:endParaRPr>
          </a:p>
          <a:p>
            <a:r>
              <a:rPr lang="ru-RU" sz="2400">
                <a:solidFill>
                  <a:srgbClr val="3B0076"/>
                </a:solidFill>
                <a:latin typeface="Tahoma" pitchFamily="34" charset="0"/>
              </a:rPr>
              <a:t>«Сказка о мертвой царевне</a:t>
            </a:r>
          </a:p>
          <a:p>
            <a:r>
              <a:rPr lang="ru-RU" sz="2400">
                <a:solidFill>
                  <a:srgbClr val="3B0076"/>
                </a:solidFill>
                <a:latin typeface="Tahoma" pitchFamily="34" charset="0"/>
              </a:rPr>
              <a:t>и семи богатырях»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0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04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04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04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04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204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204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2" name="Picture 4" descr="ск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60350"/>
            <a:ext cx="4508500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4787900" y="404813"/>
            <a:ext cx="4032250" cy="5975350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rgbClr val="FFDBB7">
                  <a:alpha val="74001"/>
                </a:srgbClr>
              </a:gs>
            </a:gsLst>
            <a:lin ang="2700000" scaled="1"/>
          </a:gradFill>
          <a:ln w="9525">
            <a:solidFill>
              <a:srgbClr val="99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5292725" y="411163"/>
            <a:ext cx="33020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3B0076"/>
                </a:solidFill>
                <a:latin typeface="Tahoma" pitchFamily="34" charset="0"/>
              </a:rPr>
              <a:t>Вот из моря вылез</a:t>
            </a:r>
          </a:p>
          <a:p>
            <a:r>
              <a:rPr lang="ru-RU" sz="2400">
                <a:solidFill>
                  <a:srgbClr val="3B0076"/>
                </a:solidFill>
                <a:latin typeface="Tahoma" pitchFamily="34" charset="0"/>
              </a:rPr>
              <a:t> старый Бес:</a:t>
            </a:r>
          </a:p>
          <a:p>
            <a:r>
              <a:rPr lang="ru-RU" sz="2400">
                <a:solidFill>
                  <a:srgbClr val="3B0076"/>
                </a:solidFill>
                <a:latin typeface="Tahoma" pitchFamily="34" charset="0"/>
              </a:rPr>
              <a:t>«Зачем ты ,Балда,к </a:t>
            </a:r>
          </a:p>
          <a:p>
            <a:r>
              <a:rPr lang="ru-RU" sz="2400">
                <a:solidFill>
                  <a:srgbClr val="3B0076"/>
                </a:solidFill>
                <a:latin typeface="Tahoma" pitchFamily="34" charset="0"/>
              </a:rPr>
              <a:t>нам залез?»</a:t>
            </a:r>
          </a:p>
          <a:p>
            <a:endParaRPr lang="ru-RU" sz="2400">
              <a:solidFill>
                <a:srgbClr val="3B0076"/>
              </a:solidFill>
              <a:latin typeface="Tahoma" pitchFamily="34" charset="0"/>
            </a:endParaRPr>
          </a:p>
          <a:p>
            <a:endParaRPr lang="ru-RU" sz="2400">
              <a:solidFill>
                <a:srgbClr val="3B0076"/>
              </a:solidFill>
              <a:latin typeface="Tahoma" pitchFamily="34" charset="0"/>
            </a:endParaRPr>
          </a:p>
          <a:p>
            <a:r>
              <a:rPr lang="ru-RU" sz="2400">
                <a:solidFill>
                  <a:srgbClr val="3B0076"/>
                </a:solidFill>
                <a:latin typeface="Tahoma" pitchFamily="34" charset="0"/>
              </a:rPr>
              <a:t>«Сказка о попе и о</a:t>
            </a:r>
          </a:p>
          <a:p>
            <a:r>
              <a:rPr lang="ru-RU" sz="2400">
                <a:solidFill>
                  <a:srgbClr val="3B0076"/>
                </a:solidFill>
                <a:latin typeface="Tahoma" pitchFamily="34" charset="0"/>
              </a:rPr>
              <a:t>работнике его Балде»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4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4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4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5435600" y="274638"/>
            <a:ext cx="3251200" cy="617855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3" name="Picture 5" descr="1"/>
          <p:cNvPicPr>
            <a:picLocks noChangeAspect="1" noChangeArrowheads="1"/>
          </p:cNvPicPr>
          <p:nvPr/>
        </p:nvPicPr>
        <p:blipFill>
          <a:blip r:embed="rId2" cstate="print"/>
          <a:srcRect t="4971" r="35686"/>
          <a:stretch>
            <a:fillRect/>
          </a:stretch>
        </p:blipFill>
        <p:spPr bwMode="auto">
          <a:xfrm>
            <a:off x="357188" y="285750"/>
            <a:ext cx="4608512" cy="6354763"/>
          </a:xfrm>
          <a:prstGeom prst="rect">
            <a:avLst/>
          </a:prstGeom>
          <a:noFill/>
          <a:ln w="76200" cap="rnd">
            <a:noFill/>
            <a:prstDash val="sysDot"/>
            <a:miter lim="800000"/>
            <a:headEnd/>
            <a:tailEnd/>
          </a:ln>
        </p:spPr>
      </p:pic>
      <p:sp>
        <p:nvSpPr>
          <p:cNvPr id="5124" name="AutoShape 6"/>
          <p:cNvSpPr>
            <a:spLocks noChangeArrowheads="1"/>
          </p:cNvSpPr>
          <p:nvPr/>
        </p:nvSpPr>
        <p:spPr bwMode="auto">
          <a:xfrm>
            <a:off x="5076825" y="549275"/>
            <a:ext cx="3598863" cy="5327650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rgbClr val="FFDBB7">
                  <a:alpha val="53998"/>
                </a:srgbClr>
              </a:gs>
              <a:gs pos="100000">
                <a:schemeClr val="bg1"/>
              </a:gs>
            </a:gsLst>
            <a:path path="rect">
              <a:fillToRect t="100000" r="100000"/>
            </a:path>
          </a:gradFill>
          <a:ln w="38100">
            <a:solidFill>
              <a:srgbClr val="99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5272088" y="947738"/>
            <a:ext cx="3097212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rgbClr val="3B0076"/>
                </a:solidFill>
                <a:latin typeface="Tahoma" pitchFamily="34" charset="0"/>
              </a:rPr>
              <a:t>Только вымолвить успела,</a:t>
            </a:r>
          </a:p>
          <a:p>
            <a:r>
              <a:rPr lang="ru-RU" sz="1600">
                <a:solidFill>
                  <a:srgbClr val="3B0076"/>
                </a:solidFill>
                <a:latin typeface="Tahoma" pitchFamily="34" charset="0"/>
              </a:rPr>
              <a:t>Дверь тихонько заскрипела,</a:t>
            </a:r>
          </a:p>
          <a:p>
            <a:r>
              <a:rPr lang="ru-RU" sz="1600">
                <a:solidFill>
                  <a:srgbClr val="3B0076"/>
                </a:solidFill>
                <a:latin typeface="Tahoma" pitchFamily="34" charset="0"/>
              </a:rPr>
              <a:t>И в светлицу входит царь,</a:t>
            </a:r>
          </a:p>
          <a:p>
            <a:r>
              <a:rPr lang="ru-RU" sz="1600">
                <a:solidFill>
                  <a:srgbClr val="3B0076"/>
                </a:solidFill>
                <a:latin typeface="Tahoma" pitchFamily="34" charset="0"/>
              </a:rPr>
              <a:t>Стороны той государь.</a:t>
            </a:r>
          </a:p>
          <a:p>
            <a:r>
              <a:rPr lang="ru-RU" sz="1600">
                <a:solidFill>
                  <a:srgbClr val="3B0076"/>
                </a:solidFill>
                <a:latin typeface="Tahoma" pitchFamily="34" charset="0"/>
              </a:rPr>
              <a:t>Во все время разговора</a:t>
            </a:r>
          </a:p>
          <a:p>
            <a:r>
              <a:rPr lang="ru-RU" sz="1600">
                <a:solidFill>
                  <a:srgbClr val="3B0076"/>
                </a:solidFill>
                <a:latin typeface="Tahoma" pitchFamily="34" charset="0"/>
              </a:rPr>
              <a:t>Он стоял позадь забора;</a:t>
            </a:r>
          </a:p>
          <a:p>
            <a:r>
              <a:rPr lang="ru-RU" sz="1600">
                <a:solidFill>
                  <a:srgbClr val="3B0076"/>
                </a:solidFill>
                <a:latin typeface="Tahoma" pitchFamily="34" charset="0"/>
              </a:rPr>
              <a:t>Речь последней по всему </a:t>
            </a:r>
          </a:p>
          <a:p>
            <a:r>
              <a:rPr lang="ru-RU" sz="1600">
                <a:solidFill>
                  <a:srgbClr val="3B0076"/>
                </a:solidFill>
                <a:latin typeface="Tahoma" pitchFamily="34" charset="0"/>
              </a:rPr>
              <a:t>Полюбилася ему…</a:t>
            </a:r>
          </a:p>
          <a:p>
            <a:endParaRPr lang="ru-RU" sz="1600">
              <a:solidFill>
                <a:srgbClr val="3B0076"/>
              </a:solidFill>
              <a:latin typeface="Tahoma" pitchFamily="34" charset="0"/>
            </a:endParaRPr>
          </a:p>
          <a:p>
            <a:r>
              <a:rPr lang="ru-RU" sz="1600">
                <a:solidFill>
                  <a:srgbClr val="3B0076"/>
                </a:solidFill>
                <a:latin typeface="Tahoma" pitchFamily="34" charset="0"/>
              </a:rPr>
              <a:t>«Сказка о царе 	Салтане ,</a:t>
            </a:r>
          </a:p>
          <a:p>
            <a:r>
              <a:rPr lang="ru-RU" sz="1600">
                <a:solidFill>
                  <a:srgbClr val="3B0076"/>
                </a:solidFill>
                <a:latin typeface="Tahoma" pitchFamily="34" charset="0"/>
              </a:rPr>
              <a:t>о сыне его славном и могучем </a:t>
            </a:r>
          </a:p>
          <a:p>
            <a:r>
              <a:rPr lang="ru-RU" sz="1600">
                <a:solidFill>
                  <a:srgbClr val="3B0076"/>
                </a:solidFill>
                <a:latin typeface="Tahoma" pitchFamily="34" charset="0"/>
              </a:rPr>
              <a:t>богатыре князе Гвидоне </a:t>
            </a:r>
          </a:p>
          <a:p>
            <a:r>
              <a:rPr lang="ru-RU" sz="1600">
                <a:solidFill>
                  <a:srgbClr val="3B0076"/>
                </a:solidFill>
                <a:latin typeface="Tahoma" pitchFamily="34" charset="0"/>
              </a:rPr>
              <a:t>Салтановиче и о прекрасной</a:t>
            </a:r>
          </a:p>
          <a:p>
            <a:r>
              <a:rPr lang="ru-RU" sz="1600">
                <a:solidFill>
                  <a:srgbClr val="3B0076"/>
                </a:solidFill>
                <a:latin typeface="Tahoma" pitchFamily="34" charset="0"/>
              </a:rPr>
              <a:t>царевне лебеди»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5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5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5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51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51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51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512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512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148" name="Picture 4" descr="2"/>
          <p:cNvPicPr>
            <a:picLocks noChangeAspect="1" noChangeArrowheads="1"/>
          </p:cNvPicPr>
          <p:nvPr/>
        </p:nvPicPr>
        <p:blipFill>
          <a:blip r:embed="rId2" cstate="print"/>
          <a:srcRect r="33168"/>
          <a:stretch>
            <a:fillRect/>
          </a:stretch>
        </p:blipFill>
        <p:spPr bwMode="auto">
          <a:xfrm>
            <a:off x="250825" y="260350"/>
            <a:ext cx="4538663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4932363" y="549275"/>
            <a:ext cx="3743325" cy="5616575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rgbClr val="FFDBB7">
                  <a:alpha val="67998"/>
                </a:srgbClr>
              </a:gs>
              <a:gs pos="100000">
                <a:schemeClr val="bg1"/>
              </a:gs>
            </a:gsLst>
            <a:path path="rect">
              <a:fillToRect t="100000" r="100000"/>
            </a:path>
          </a:gradFill>
          <a:ln w="38100">
            <a:solidFill>
              <a:srgbClr val="99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6150" name="Text Box 7"/>
          <p:cNvSpPr txBox="1">
            <a:spLocks noChangeArrowheads="1"/>
          </p:cNvSpPr>
          <p:nvPr/>
        </p:nvSpPr>
        <p:spPr bwMode="auto">
          <a:xfrm>
            <a:off x="5200650" y="857250"/>
            <a:ext cx="2900363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3B0076"/>
                </a:solidFill>
                <a:latin typeface="Tahoma" pitchFamily="34" charset="0"/>
              </a:rPr>
              <a:t>Старичок отправился к морю;</a:t>
            </a:r>
          </a:p>
          <a:p>
            <a:r>
              <a:rPr lang="ru-RU" sz="2400">
                <a:solidFill>
                  <a:srgbClr val="3B0076"/>
                </a:solidFill>
                <a:latin typeface="Tahoma" pitchFamily="34" charset="0"/>
              </a:rPr>
              <a:t>(Почернело синее море.)</a:t>
            </a:r>
          </a:p>
          <a:p>
            <a:r>
              <a:rPr lang="ru-RU" sz="2400">
                <a:solidFill>
                  <a:srgbClr val="3B0076"/>
                </a:solidFill>
                <a:latin typeface="Tahoma" pitchFamily="34" charset="0"/>
              </a:rPr>
              <a:t>Стал он кликать золотую рыбку…</a:t>
            </a:r>
          </a:p>
          <a:p>
            <a:endParaRPr lang="ru-RU" sz="2400">
              <a:solidFill>
                <a:srgbClr val="3B0076"/>
              </a:solidFill>
              <a:latin typeface="Tahoma" pitchFamily="34" charset="0"/>
            </a:endParaRPr>
          </a:p>
          <a:p>
            <a:r>
              <a:rPr lang="ru-RU" sz="2400">
                <a:solidFill>
                  <a:srgbClr val="3B0076"/>
                </a:solidFill>
                <a:latin typeface="Tahoma" pitchFamily="34" charset="0"/>
              </a:rPr>
              <a:t>«Сказка о рыбаке и рыбке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172" name="Picture 4" descr="3"/>
          <p:cNvPicPr>
            <a:picLocks noChangeAspect="1" noChangeArrowheads="1"/>
          </p:cNvPicPr>
          <p:nvPr/>
        </p:nvPicPr>
        <p:blipFill>
          <a:blip r:embed="rId2" cstate="print"/>
          <a:srcRect r="31583"/>
          <a:stretch>
            <a:fillRect/>
          </a:stretch>
        </p:blipFill>
        <p:spPr bwMode="auto">
          <a:xfrm>
            <a:off x="250825" y="333375"/>
            <a:ext cx="4719638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5148263" y="908050"/>
            <a:ext cx="3600450" cy="5473700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rgbClr val="FFDBB7">
                  <a:alpha val="64998"/>
                </a:srgbClr>
              </a:gs>
              <a:gs pos="100000">
                <a:schemeClr val="bg1"/>
              </a:gs>
            </a:gsLst>
            <a:path path="rect">
              <a:fillToRect t="100000" r="100000"/>
            </a:path>
          </a:gradFill>
          <a:ln w="9525">
            <a:solidFill>
              <a:srgbClr val="99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5219700" y="692150"/>
            <a:ext cx="3317875" cy="477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 b="1">
              <a:solidFill>
                <a:srgbClr val="3B0076"/>
              </a:solidFill>
            </a:endParaRPr>
          </a:p>
          <a:p>
            <a:r>
              <a:rPr lang="ru-RU" sz="2000" b="1">
                <a:solidFill>
                  <a:srgbClr val="3B0076"/>
                </a:solidFill>
                <a:latin typeface="Majestic" pitchFamily="66" charset="0"/>
              </a:rPr>
              <a:t>…</a:t>
            </a:r>
            <a:r>
              <a:rPr lang="ru-RU" sz="2400">
                <a:solidFill>
                  <a:srgbClr val="3B0076"/>
                </a:solidFill>
                <a:latin typeface="Tahoma" pitchFamily="34" charset="0"/>
              </a:rPr>
              <a:t>к старухе</a:t>
            </a:r>
          </a:p>
          <a:p>
            <a:r>
              <a:rPr lang="ru-RU" sz="2400">
                <a:solidFill>
                  <a:srgbClr val="3B0076"/>
                </a:solidFill>
                <a:latin typeface="Tahoma" pitchFamily="34" charset="0"/>
              </a:rPr>
              <a:t> воротился – </a:t>
            </a:r>
          </a:p>
          <a:p>
            <a:r>
              <a:rPr lang="ru-RU" sz="2400">
                <a:solidFill>
                  <a:srgbClr val="3B0076"/>
                </a:solidFill>
                <a:latin typeface="Tahoma" pitchFamily="34" charset="0"/>
              </a:rPr>
              <a:t>Глядь: опять перед </a:t>
            </a:r>
          </a:p>
          <a:p>
            <a:r>
              <a:rPr lang="ru-RU" sz="2400">
                <a:solidFill>
                  <a:srgbClr val="3B0076"/>
                </a:solidFill>
                <a:latin typeface="Tahoma" pitchFamily="34" charset="0"/>
              </a:rPr>
              <a:t>ним землянка;</a:t>
            </a:r>
          </a:p>
          <a:p>
            <a:r>
              <a:rPr lang="ru-RU" sz="2400">
                <a:solidFill>
                  <a:srgbClr val="3B0076"/>
                </a:solidFill>
                <a:latin typeface="Tahoma" pitchFamily="34" charset="0"/>
              </a:rPr>
              <a:t>На пороге сидит его </a:t>
            </a:r>
          </a:p>
          <a:p>
            <a:r>
              <a:rPr lang="ru-RU" sz="2400">
                <a:solidFill>
                  <a:srgbClr val="3B0076"/>
                </a:solidFill>
                <a:latin typeface="Tahoma" pitchFamily="34" charset="0"/>
              </a:rPr>
              <a:t>старуха,</a:t>
            </a:r>
          </a:p>
          <a:p>
            <a:r>
              <a:rPr lang="ru-RU" sz="2400">
                <a:solidFill>
                  <a:srgbClr val="3B0076"/>
                </a:solidFill>
                <a:latin typeface="Tahoma" pitchFamily="34" charset="0"/>
              </a:rPr>
              <a:t>А перед нею разбитое </a:t>
            </a:r>
          </a:p>
          <a:p>
            <a:r>
              <a:rPr lang="ru-RU" sz="2400">
                <a:solidFill>
                  <a:srgbClr val="3B0076"/>
                </a:solidFill>
                <a:latin typeface="Tahoma" pitchFamily="34" charset="0"/>
              </a:rPr>
              <a:t>корыто.</a:t>
            </a:r>
          </a:p>
          <a:p>
            <a:endParaRPr lang="ru-RU" sz="2400">
              <a:solidFill>
                <a:srgbClr val="3B0076"/>
              </a:solidFill>
              <a:latin typeface="Tahoma" pitchFamily="34" charset="0"/>
            </a:endParaRPr>
          </a:p>
          <a:p>
            <a:r>
              <a:rPr lang="ru-RU" sz="2400">
                <a:solidFill>
                  <a:srgbClr val="3B0076"/>
                </a:solidFill>
                <a:latin typeface="Tahoma" pitchFamily="34" charset="0"/>
              </a:rPr>
              <a:t>«Сказка о рыбаке </a:t>
            </a:r>
          </a:p>
          <a:p>
            <a:r>
              <a:rPr lang="ru-RU" sz="2400">
                <a:solidFill>
                  <a:srgbClr val="3B0076"/>
                </a:solidFill>
                <a:latin typeface="Tahoma" pitchFamily="34" charset="0"/>
              </a:rPr>
              <a:t>и рыбке</a:t>
            </a:r>
            <a:r>
              <a:rPr lang="ru-RU" sz="2000">
                <a:solidFill>
                  <a:srgbClr val="3B0076"/>
                </a:solidFill>
                <a:latin typeface="Tahoma" pitchFamily="34" charset="0"/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7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7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7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7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7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7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71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71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71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71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71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71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71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71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71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71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71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71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71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71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71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71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71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71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196" name="Picture 4" descr="4"/>
          <p:cNvPicPr>
            <a:picLocks noChangeAspect="1" noChangeArrowheads="1"/>
          </p:cNvPicPr>
          <p:nvPr/>
        </p:nvPicPr>
        <p:blipFill>
          <a:blip r:embed="rId2" cstate="print"/>
          <a:srcRect r="31871"/>
          <a:stretch>
            <a:fillRect/>
          </a:stretch>
        </p:blipFill>
        <p:spPr bwMode="auto">
          <a:xfrm>
            <a:off x="250825" y="260350"/>
            <a:ext cx="4722813" cy="638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5148263" y="620713"/>
            <a:ext cx="3600450" cy="5472112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50000">
                <a:srgbClr val="FFDBB7">
                  <a:alpha val="69000"/>
                </a:srgbClr>
              </a:gs>
              <a:gs pos="100000">
                <a:schemeClr val="bg1"/>
              </a:gs>
            </a:gsLst>
            <a:lin ang="18900000" scaled="1"/>
          </a:gradFill>
          <a:ln w="9525">
            <a:solidFill>
              <a:srgbClr val="99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5343525" y="796925"/>
            <a:ext cx="3138488" cy="4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3B0076"/>
                </a:solidFill>
                <a:latin typeface="Tahoma" pitchFamily="34" charset="0"/>
              </a:rPr>
              <a:t>Но как раз стрела</a:t>
            </a:r>
          </a:p>
          <a:p>
            <a:r>
              <a:rPr lang="ru-RU" sz="2800">
                <a:solidFill>
                  <a:srgbClr val="3B0076"/>
                </a:solidFill>
                <a:latin typeface="Tahoma" pitchFamily="34" charset="0"/>
              </a:rPr>
              <a:t> запела,</a:t>
            </a:r>
          </a:p>
          <a:p>
            <a:r>
              <a:rPr lang="ru-RU" sz="2800">
                <a:solidFill>
                  <a:srgbClr val="3B0076"/>
                </a:solidFill>
                <a:latin typeface="Tahoma" pitchFamily="34" charset="0"/>
              </a:rPr>
              <a:t>В шею коршуна</a:t>
            </a:r>
          </a:p>
          <a:p>
            <a:r>
              <a:rPr lang="ru-RU" sz="2800">
                <a:solidFill>
                  <a:srgbClr val="3B0076"/>
                </a:solidFill>
                <a:latin typeface="Tahoma" pitchFamily="34" charset="0"/>
              </a:rPr>
              <a:t> задела – </a:t>
            </a:r>
          </a:p>
          <a:p>
            <a:r>
              <a:rPr lang="ru-RU" sz="2800">
                <a:solidFill>
                  <a:srgbClr val="3B0076"/>
                </a:solidFill>
                <a:latin typeface="Tahoma" pitchFamily="34" charset="0"/>
              </a:rPr>
              <a:t>Коршун в море </a:t>
            </a:r>
          </a:p>
          <a:p>
            <a:r>
              <a:rPr lang="ru-RU" sz="2800">
                <a:solidFill>
                  <a:srgbClr val="3B0076"/>
                </a:solidFill>
                <a:latin typeface="Tahoma" pitchFamily="34" charset="0"/>
              </a:rPr>
              <a:t>кровь пролил,</a:t>
            </a:r>
          </a:p>
          <a:p>
            <a:r>
              <a:rPr lang="ru-RU" sz="2800">
                <a:solidFill>
                  <a:srgbClr val="3B0076"/>
                </a:solidFill>
                <a:latin typeface="Tahoma" pitchFamily="34" charset="0"/>
              </a:rPr>
              <a:t>Лук царевич </a:t>
            </a:r>
          </a:p>
          <a:p>
            <a:r>
              <a:rPr lang="ru-RU" sz="2800">
                <a:solidFill>
                  <a:srgbClr val="3B0076"/>
                </a:solidFill>
                <a:latin typeface="Tahoma" pitchFamily="34" charset="0"/>
              </a:rPr>
              <a:t>опустил…</a:t>
            </a:r>
          </a:p>
          <a:p>
            <a:endParaRPr lang="ru-RU" sz="2800">
              <a:solidFill>
                <a:srgbClr val="3B0076"/>
              </a:solidFill>
              <a:latin typeface="Tahoma" pitchFamily="34" charset="0"/>
            </a:endParaRPr>
          </a:p>
          <a:p>
            <a:r>
              <a:rPr lang="ru-RU" sz="2800">
                <a:solidFill>
                  <a:srgbClr val="3B0076"/>
                </a:solidFill>
                <a:latin typeface="Tahoma" pitchFamily="34" charset="0"/>
              </a:rPr>
              <a:t>«Сказка о царе </a:t>
            </a:r>
          </a:p>
          <a:p>
            <a:r>
              <a:rPr lang="ru-RU" sz="2800">
                <a:solidFill>
                  <a:srgbClr val="3B0076"/>
                </a:solidFill>
                <a:latin typeface="Tahoma" pitchFamily="34" charset="0"/>
              </a:rPr>
              <a:t>Салтане..»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1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1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1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1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220" name="Picture 4" descr="5"/>
          <p:cNvPicPr>
            <a:picLocks noChangeAspect="1" noChangeArrowheads="1"/>
          </p:cNvPicPr>
          <p:nvPr/>
        </p:nvPicPr>
        <p:blipFill>
          <a:blip r:embed="rId2" cstate="print"/>
          <a:srcRect r="35422"/>
          <a:stretch>
            <a:fillRect/>
          </a:stretch>
        </p:blipFill>
        <p:spPr bwMode="auto">
          <a:xfrm>
            <a:off x="250825" y="260350"/>
            <a:ext cx="4456113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4859338" y="620713"/>
            <a:ext cx="3816350" cy="5545137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rgbClr val="FFDBB7"/>
              </a:gs>
              <a:gs pos="50000">
                <a:schemeClr val="bg1"/>
              </a:gs>
              <a:gs pos="100000">
                <a:srgbClr val="FFDBB7"/>
              </a:gs>
            </a:gsLst>
            <a:lin ang="2700000" scaled="1"/>
          </a:gradFill>
          <a:ln w="9525">
            <a:solidFill>
              <a:srgbClr val="99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22" name="Text Box 7"/>
          <p:cNvSpPr txBox="1">
            <a:spLocks noChangeArrowheads="1"/>
          </p:cNvSpPr>
          <p:nvPr/>
        </p:nvSpPr>
        <p:spPr bwMode="auto">
          <a:xfrm>
            <a:off x="4859338" y="692150"/>
            <a:ext cx="3906837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3B0076"/>
                </a:solidFill>
                <a:latin typeface="Tahoma" pitchFamily="34" charset="0"/>
              </a:rPr>
              <a:t>Вынырнул подосланный</a:t>
            </a:r>
          </a:p>
          <a:p>
            <a:r>
              <a:rPr lang="ru-RU" sz="2400">
                <a:solidFill>
                  <a:srgbClr val="3B0076"/>
                </a:solidFill>
                <a:latin typeface="Tahoma" pitchFamily="34" charset="0"/>
              </a:rPr>
              <a:t> бесенок,</a:t>
            </a:r>
          </a:p>
          <a:p>
            <a:r>
              <a:rPr lang="ru-RU" sz="2400">
                <a:solidFill>
                  <a:srgbClr val="3B0076"/>
                </a:solidFill>
                <a:latin typeface="Tahoma" pitchFamily="34" charset="0"/>
              </a:rPr>
              <a:t>Замяукал ,как </a:t>
            </a:r>
          </a:p>
          <a:p>
            <a:r>
              <a:rPr lang="ru-RU" sz="2400">
                <a:solidFill>
                  <a:srgbClr val="3B0076"/>
                </a:solidFill>
                <a:latin typeface="Tahoma" pitchFamily="34" charset="0"/>
              </a:rPr>
              <a:t>голодный котенок:</a:t>
            </a:r>
          </a:p>
          <a:p>
            <a:r>
              <a:rPr lang="ru-RU" sz="2400">
                <a:solidFill>
                  <a:srgbClr val="3B0076"/>
                </a:solidFill>
                <a:latin typeface="Tahoma" pitchFamily="34" charset="0"/>
              </a:rPr>
              <a:t>«Здравствуй ,Балда </a:t>
            </a:r>
          </a:p>
          <a:p>
            <a:r>
              <a:rPr lang="ru-RU" sz="2400">
                <a:solidFill>
                  <a:srgbClr val="3B0076"/>
                </a:solidFill>
                <a:latin typeface="Tahoma" pitchFamily="34" charset="0"/>
              </a:rPr>
              <a:t>мужичок;</a:t>
            </a:r>
          </a:p>
          <a:p>
            <a:r>
              <a:rPr lang="ru-RU" sz="2400">
                <a:solidFill>
                  <a:srgbClr val="3B0076"/>
                </a:solidFill>
                <a:latin typeface="Tahoma" pitchFamily="34" charset="0"/>
              </a:rPr>
              <a:t>Какой тебе надобен </a:t>
            </a:r>
          </a:p>
          <a:p>
            <a:r>
              <a:rPr lang="ru-RU" sz="2400">
                <a:solidFill>
                  <a:srgbClr val="3B0076"/>
                </a:solidFill>
                <a:latin typeface="Tahoma" pitchFamily="34" charset="0"/>
              </a:rPr>
              <a:t>оброк?</a:t>
            </a:r>
          </a:p>
          <a:p>
            <a:r>
              <a:rPr lang="ru-RU" sz="2400">
                <a:solidFill>
                  <a:srgbClr val="3B0076"/>
                </a:solidFill>
                <a:latin typeface="Tahoma" pitchFamily="34" charset="0"/>
              </a:rPr>
              <a:t>Об оброке мы век не </a:t>
            </a:r>
          </a:p>
          <a:p>
            <a:r>
              <a:rPr lang="ru-RU" sz="2400">
                <a:solidFill>
                  <a:srgbClr val="3B0076"/>
                </a:solidFill>
                <a:latin typeface="Tahoma" pitchFamily="34" charset="0"/>
              </a:rPr>
              <a:t>слыхали,</a:t>
            </a:r>
          </a:p>
          <a:p>
            <a:r>
              <a:rPr lang="ru-RU" sz="2400">
                <a:solidFill>
                  <a:srgbClr val="3B0076"/>
                </a:solidFill>
                <a:latin typeface="Tahoma" pitchFamily="34" charset="0"/>
              </a:rPr>
              <a:t>Не было чертям такой</a:t>
            </a:r>
          </a:p>
          <a:p>
            <a:r>
              <a:rPr lang="ru-RU" sz="2400">
                <a:solidFill>
                  <a:srgbClr val="3B0076"/>
                </a:solidFill>
                <a:latin typeface="Tahoma" pitchFamily="34" charset="0"/>
              </a:rPr>
              <a:t> печали</a:t>
            </a:r>
          </a:p>
          <a:p>
            <a:r>
              <a:rPr lang="ru-RU" sz="2400">
                <a:solidFill>
                  <a:srgbClr val="3B0076"/>
                </a:solidFill>
                <a:latin typeface="Tahoma" pitchFamily="34" charset="0"/>
              </a:rPr>
              <a:t>«Сказка о попе и его </a:t>
            </a:r>
          </a:p>
          <a:p>
            <a:r>
              <a:rPr lang="ru-RU" sz="2400">
                <a:solidFill>
                  <a:srgbClr val="3B0076"/>
                </a:solidFill>
                <a:latin typeface="Tahoma" pitchFamily="34" charset="0"/>
              </a:rPr>
              <a:t>работнике Балде»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4" name="Picture 4" descr="6"/>
          <p:cNvPicPr>
            <a:picLocks noChangeAspect="1" noChangeArrowheads="1"/>
          </p:cNvPicPr>
          <p:nvPr/>
        </p:nvPicPr>
        <p:blipFill>
          <a:blip r:embed="rId2" cstate="print"/>
          <a:srcRect r="31210"/>
          <a:stretch>
            <a:fillRect/>
          </a:stretch>
        </p:blipFill>
        <p:spPr bwMode="auto">
          <a:xfrm>
            <a:off x="250825" y="260350"/>
            <a:ext cx="4616450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5076825" y="620713"/>
            <a:ext cx="3671888" cy="5545137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rgbClr val="FFDBB7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rgbClr val="99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0246" name="Text Box 7"/>
          <p:cNvSpPr txBox="1">
            <a:spLocks noChangeArrowheads="1"/>
          </p:cNvSpPr>
          <p:nvPr/>
        </p:nvSpPr>
        <p:spPr bwMode="auto">
          <a:xfrm>
            <a:off x="5200650" y="704850"/>
            <a:ext cx="357505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3B0076"/>
                </a:solidFill>
                <a:latin typeface="Tahoma" pitchFamily="34" charset="0"/>
              </a:rPr>
              <a:t>Вот мудрец перед </a:t>
            </a:r>
          </a:p>
          <a:p>
            <a:r>
              <a:rPr lang="ru-RU" sz="2400">
                <a:solidFill>
                  <a:srgbClr val="3B0076"/>
                </a:solidFill>
                <a:latin typeface="Tahoma" pitchFamily="34" charset="0"/>
              </a:rPr>
              <a:t>Дадоном</a:t>
            </a:r>
          </a:p>
          <a:p>
            <a:r>
              <a:rPr lang="ru-RU" sz="2400">
                <a:solidFill>
                  <a:srgbClr val="3B0076"/>
                </a:solidFill>
                <a:latin typeface="Tahoma" pitchFamily="34" charset="0"/>
              </a:rPr>
              <a:t>Стал и вынул из </a:t>
            </a:r>
          </a:p>
          <a:p>
            <a:r>
              <a:rPr lang="ru-RU" sz="2400">
                <a:solidFill>
                  <a:srgbClr val="3B0076"/>
                </a:solidFill>
                <a:latin typeface="Tahoma" pitchFamily="34" charset="0"/>
              </a:rPr>
              <a:t>мешка</a:t>
            </a:r>
          </a:p>
          <a:p>
            <a:r>
              <a:rPr lang="ru-RU" sz="2400">
                <a:solidFill>
                  <a:srgbClr val="3B0076"/>
                </a:solidFill>
                <a:latin typeface="Tahoma" pitchFamily="34" charset="0"/>
              </a:rPr>
              <a:t>Золотого петушка.</a:t>
            </a:r>
          </a:p>
          <a:p>
            <a:r>
              <a:rPr lang="ru-RU" sz="2400">
                <a:solidFill>
                  <a:srgbClr val="3B0076"/>
                </a:solidFill>
                <a:latin typeface="Tahoma" pitchFamily="34" charset="0"/>
              </a:rPr>
              <a:t>«Посади ты эту </a:t>
            </a:r>
          </a:p>
          <a:p>
            <a:r>
              <a:rPr lang="ru-RU" sz="2400">
                <a:solidFill>
                  <a:srgbClr val="3B0076"/>
                </a:solidFill>
                <a:latin typeface="Tahoma" pitchFamily="34" charset="0"/>
              </a:rPr>
              <a:t>птицу,-</a:t>
            </a:r>
          </a:p>
          <a:p>
            <a:r>
              <a:rPr lang="ru-RU" sz="2400">
                <a:solidFill>
                  <a:srgbClr val="3B0076"/>
                </a:solidFill>
                <a:latin typeface="Tahoma" pitchFamily="34" charset="0"/>
              </a:rPr>
              <a:t>Молвил он царю,-</a:t>
            </a:r>
          </a:p>
          <a:p>
            <a:r>
              <a:rPr lang="ru-RU" sz="2400">
                <a:solidFill>
                  <a:srgbClr val="3B0076"/>
                </a:solidFill>
                <a:latin typeface="Tahoma" pitchFamily="34" charset="0"/>
              </a:rPr>
              <a:t>на спицу;</a:t>
            </a:r>
          </a:p>
          <a:p>
            <a:r>
              <a:rPr lang="ru-RU" sz="2400">
                <a:solidFill>
                  <a:srgbClr val="3B0076"/>
                </a:solidFill>
                <a:latin typeface="Tahoma" pitchFamily="34" charset="0"/>
              </a:rPr>
              <a:t>Петушок мой </a:t>
            </a:r>
          </a:p>
          <a:p>
            <a:r>
              <a:rPr lang="ru-RU" sz="2400">
                <a:solidFill>
                  <a:srgbClr val="3B0076"/>
                </a:solidFill>
                <a:latin typeface="Tahoma" pitchFamily="34" charset="0"/>
              </a:rPr>
              <a:t>золотой</a:t>
            </a:r>
          </a:p>
          <a:p>
            <a:r>
              <a:rPr lang="ru-RU" sz="2400">
                <a:solidFill>
                  <a:srgbClr val="3B0076"/>
                </a:solidFill>
                <a:latin typeface="Tahoma" pitchFamily="34" charset="0"/>
              </a:rPr>
              <a:t>Будет верный сторож </a:t>
            </a:r>
          </a:p>
          <a:p>
            <a:r>
              <a:rPr lang="ru-RU" sz="2400">
                <a:solidFill>
                  <a:srgbClr val="3B0076"/>
                </a:solidFill>
                <a:latin typeface="Tahoma" pitchFamily="34" charset="0"/>
              </a:rPr>
              <a:t>твой…</a:t>
            </a:r>
          </a:p>
          <a:p>
            <a:r>
              <a:rPr lang="ru-RU" sz="2000">
                <a:solidFill>
                  <a:srgbClr val="3B0076"/>
                </a:solidFill>
                <a:latin typeface="Tahoma" pitchFamily="34" charset="0"/>
              </a:rPr>
              <a:t>«Сказка о золотом петушке»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1268" name="Picture 4" descr="7"/>
          <p:cNvPicPr>
            <a:picLocks noChangeAspect="1" noChangeArrowheads="1"/>
          </p:cNvPicPr>
          <p:nvPr/>
        </p:nvPicPr>
        <p:blipFill>
          <a:blip r:embed="rId2" cstate="print"/>
          <a:srcRect r="33502"/>
          <a:stretch>
            <a:fillRect/>
          </a:stretch>
        </p:blipFill>
        <p:spPr bwMode="auto">
          <a:xfrm>
            <a:off x="250825" y="260350"/>
            <a:ext cx="4708525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5003800" y="692150"/>
            <a:ext cx="3816350" cy="5616575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50000">
                <a:srgbClr val="FFDBB7"/>
              </a:gs>
              <a:gs pos="100000">
                <a:schemeClr val="bg1"/>
              </a:gs>
            </a:gsLst>
            <a:lin ang="18900000" scaled="1"/>
          </a:gradFill>
          <a:ln w="9525">
            <a:solidFill>
              <a:srgbClr val="99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5200650" y="754063"/>
            <a:ext cx="3729038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solidFill>
                  <a:srgbClr val="3B0076"/>
                </a:solidFill>
                <a:latin typeface="Tahoma" pitchFamily="34" charset="0"/>
              </a:rPr>
              <a:t>И в полночную пору</a:t>
            </a:r>
          </a:p>
          <a:p>
            <a:r>
              <a:rPr lang="ru-RU" sz="2000">
                <a:solidFill>
                  <a:srgbClr val="3B0076"/>
                </a:solidFill>
                <a:latin typeface="Tahoma" pitchFamily="34" charset="0"/>
              </a:rPr>
              <a:t>Гроб её к шести столбам</a:t>
            </a:r>
          </a:p>
          <a:p>
            <a:r>
              <a:rPr lang="ru-RU" sz="2000">
                <a:solidFill>
                  <a:srgbClr val="3B0076"/>
                </a:solidFill>
                <a:latin typeface="Tahoma" pitchFamily="34" charset="0"/>
              </a:rPr>
              <a:t>На цепях чугунных там</a:t>
            </a:r>
          </a:p>
          <a:p>
            <a:r>
              <a:rPr lang="ru-RU" sz="2000">
                <a:solidFill>
                  <a:srgbClr val="3B0076"/>
                </a:solidFill>
                <a:latin typeface="Tahoma" pitchFamily="34" charset="0"/>
              </a:rPr>
              <a:t>Осторожно привинтили</a:t>
            </a:r>
          </a:p>
          <a:p>
            <a:r>
              <a:rPr lang="ru-RU" sz="2000">
                <a:solidFill>
                  <a:srgbClr val="3B0076"/>
                </a:solidFill>
                <a:latin typeface="Tahoma" pitchFamily="34" charset="0"/>
              </a:rPr>
              <a:t>И решенткой оградили;</a:t>
            </a:r>
          </a:p>
          <a:p>
            <a:r>
              <a:rPr lang="ru-RU" sz="2000">
                <a:solidFill>
                  <a:srgbClr val="3B0076"/>
                </a:solidFill>
                <a:latin typeface="Tahoma" pitchFamily="34" charset="0"/>
              </a:rPr>
              <a:t>И,пред мертвою сестрой</a:t>
            </a:r>
          </a:p>
          <a:p>
            <a:r>
              <a:rPr lang="ru-RU" sz="2000">
                <a:solidFill>
                  <a:srgbClr val="3B0076"/>
                </a:solidFill>
                <a:latin typeface="Tahoma" pitchFamily="34" charset="0"/>
              </a:rPr>
              <a:t>Сотворив поклон земной,</a:t>
            </a:r>
          </a:p>
          <a:p>
            <a:r>
              <a:rPr lang="ru-RU" sz="2000">
                <a:solidFill>
                  <a:srgbClr val="3B0076"/>
                </a:solidFill>
                <a:latin typeface="Tahoma" pitchFamily="34" charset="0"/>
              </a:rPr>
              <a:t>Старший молвил: «Спи во</a:t>
            </a:r>
          </a:p>
          <a:p>
            <a:r>
              <a:rPr lang="ru-RU" sz="2000">
                <a:solidFill>
                  <a:srgbClr val="3B0076"/>
                </a:solidFill>
                <a:latin typeface="Tahoma" pitchFamily="34" charset="0"/>
              </a:rPr>
              <a:t>гробе;</a:t>
            </a:r>
          </a:p>
          <a:p>
            <a:r>
              <a:rPr lang="ru-RU" sz="2000">
                <a:solidFill>
                  <a:srgbClr val="3B0076"/>
                </a:solidFill>
                <a:latin typeface="Tahoma" pitchFamily="34" charset="0"/>
              </a:rPr>
              <a:t>Вдруг погасла,жертвой злобе,</a:t>
            </a:r>
          </a:p>
          <a:p>
            <a:r>
              <a:rPr lang="ru-RU" sz="2000">
                <a:solidFill>
                  <a:srgbClr val="3B0076"/>
                </a:solidFill>
                <a:latin typeface="Tahoma" pitchFamily="34" charset="0"/>
              </a:rPr>
              <a:t>На земле твоя краса…</a:t>
            </a:r>
          </a:p>
          <a:p>
            <a:endParaRPr lang="ru-RU" sz="2000">
              <a:solidFill>
                <a:srgbClr val="3B0076"/>
              </a:solidFill>
              <a:latin typeface="Tahoma" pitchFamily="34" charset="0"/>
            </a:endParaRPr>
          </a:p>
          <a:p>
            <a:endParaRPr lang="ru-RU" sz="2000">
              <a:solidFill>
                <a:srgbClr val="3B0076"/>
              </a:solidFill>
              <a:latin typeface="Tahoma" pitchFamily="34" charset="0"/>
            </a:endParaRPr>
          </a:p>
          <a:p>
            <a:r>
              <a:rPr lang="ru-RU" sz="2000">
                <a:solidFill>
                  <a:srgbClr val="3B0076"/>
                </a:solidFill>
                <a:latin typeface="Tahoma" pitchFamily="34" charset="0"/>
              </a:rPr>
              <a:t>«Сказка о мертвой </a:t>
            </a:r>
          </a:p>
          <a:p>
            <a:r>
              <a:rPr lang="ru-RU" sz="2000">
                <a:solidFill>
                  <a:srgbClr val="3B0076"/>
                </a:solidFill>
                <a:latin typeface="Tahoma" pitchFamily="34" charset="0"/>
              </a:rPr>
              <a:t>царевне и семи  богатырях»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2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2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2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2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22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22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22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22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22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22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229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2292" name="Picture 4" descr="8"/>
          <p:cNvPicPr>
            <a:picLocks noChangeAspect="1" noChangeArrowheads="1"/>
          </p:cNvPicPr>
          <p:nvPr/>
        </p:nvPicPr>
        <p:blipFill>
          <a:blip r:embed="rId2" cstate="print"/>
          <a:srcRect r="30701"/>
          <a:stretch>
            <a:fillRect/>
          </a:stretch>
        </p:blipFill>
        <p:spPr bwMode="auto">
          <a:xfrm>
            <a:off x="250825" y="260350"/>
            <a:ext cx="4970463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5292725" y="620713"/>
            <a:ext cx="3743325" cy="5616575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rgbClr val="FFDBB7"/>
              </a:gs>
            </a:gsLst>
            <a:lin ang="2700000" scaled="1"/>
          </a:gradFill>
          <a:ln w="9525">
            <a:solidFill>
              <a:srgbClr val="99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2294" name="Text Box 7"/>
          <p:cNvSpPr txBox="1">
            <a:spLocks noChangeArrowheads="1"/>
          </p:cNvSpPr>
          <p:nvPr/>
        </p:nvSpPr>
        <p:spPr bwMode="auto">
          <a:xfrm>
            <a:off x="5343525" y="777875"/>
            <a:ext cx="3243263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3B0076"/>
                </a:solidFill>
                <a:latin typeface="Tahoma" pitchFamily="34" charset="0"/>
              </a:rPr>
              <a:t>Петушок спорхнул </a:t>
            </a:r>
          </a:p>
          <a:p>
            <a:r>
              <a:rPr lang="ru-RU" sz="2400">
                <a:solidFill>
                  <a:srgbClr val="3B0076"/>
                </a:solidFill>
                <a:latin typeface="Tahoma" pitchFamily="34" charset="0"/>
              </a:rPr>
              <a:t>со спицы,</a:t>
            </a:r>
          </a:p>
          <a:p>
            <a:r>
              <a:rPr lang="ru-RU" sz="2400">
                <a:solidFill>
                  <a:srgbClr val="3B0076"/>
                </a:solidFill>
                <a:latin typeface="Tahoma" pitchFamily="34" charset="0"/>
              </a:rPr>
              <a:t>К колеснице полетел</a:t>
            </a:r>
          </a:p>
          <a:p>
            <a:r>
              <a:rPr lang="ru-RU" sz="2400">
                <a:solidFill>
                  <a:srgbClr val="3B0076"/>
                </a:solidFill>
                <a:latin typeface="Tahoma" pitchFamily="34" charset="0"/>
              </a:rPr>
              <a:t>И царю на темя </a:t>
            </a:r>
          </a:p>
          <a:p>
            <a:r>
              <a:rPr lang="ru-RU" sz="2400">
                <a:solidFill>
                  <a:srgbClr val="3B0076"/>
                </a:solidFill>
                <a:latin typeface="Tahoma" pitchFamily="34" charset="0"/>
              </a:rPr>
              <a:t>сел,</a:t>
            </a:r>
          </a:p>
          <a:p>
            <a:r>
              <a:rPr lang="ru-RU" sz="2400">
                <a:solidFill>
                  <a:srgbClr val="3B0076"/>
                </a:solidFill>
                <a:latin typeface="Tahoma" pitchFamily="34" charset="0"/>
              </a:rPr>
              <a:t>Встрепенулся,клюнул</a:t>
            </a:r>
          </a:p>
          <a:p>
            <a:r>
              <a:rPr lang="ru-RU" sz="2400">
                <a:solidFill>
                  <a:srgbClr val="3B0076"/>
                </a:solidFill>
                <a:latin typeface="Tahoma" pitchFamily="34" charset="0"/>
              </a:rPr>
              <a:t> в темя</a:t>
            </a:r>
          </a:p>
          <a:p>
            <a:r>
              <a:rPr lang="ru-RU" sz="2400">
                <a:solidFill>
                  <a:srgbClr val="3B0076"/>
                </a:solidFill>
                <a:latin typeface="Tahoma" pitchFamily="34" charset="0"/>
              </a:rPr>
              <a:t>И взвился…</a:t>
            </a:r>
          </a:p>
          <a:p>
            <a:endParaRPr lang="ru-RU" sz="2400">
              <a:solidFill>
                <a:srgbClr val="3B0076"/>
              </a:solidFill>
              <a:latin typeface="Tahoma" pitchFamily="34" charset="0"/>
            </a:endParaRPr>
          </a:p>
          <a:p>
            <a:endParaRPr lang="ru-RU" sz="2400">
              <a:solidFill>
                <a:srgbClr val="3B0076"/>
              </a:solidFill>
              <a:latin typeface="Tahoma" pitchFamily="34" charset="0"/>
            </a:endParaRPr>
          </a:p>
          <a:p>
            <a:r>
              <a:rPr lang="ru-RU" sz="2400">
                <a:solidFill>
                  <a:srgbClr val="3B0076"/>
                </a:solidFill>
                <a:latin typeface="Tahoma" pitchFamily="34" charset="0"/>
              </a:rPr>
              <a:t>«Сказка о золотом </a:t>
            </a:r>
          </a:p>
          <a:p>
            <a:r>
              <a:rPr lang="ru-RU" sz="2400">
                <a:solidFill>
                  <a:srgbClr val="3B0076"/>
                </a:solidFill>
                <a:latin typeface="Tahoma" pitchFamily="34" charset="0"/>
              </a:rPr>
              <a:t>петушке»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6c6277e475342a88f9359975c1e8cba7887de4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426</Words>
  <Application>Microsoft Office PowerPoint</Application>
  <PresentationFormat>Экран (4:3)</PresentationFormat>
  <Paragraphs>136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Оформление по умолчанию</vt:lpstr>
      <vt:lpstr>Сказки А.С. Пушкина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СШ21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Анатолий 2</cp:lastModifiedBy>
  <cp:revision>10</cp:revision>
  <dcterms:created xsi:type="dcterms:W3CDTF">2009-11-18T10:07:51Z</dcterms:created>
  <dcterms:modified xsi:type="dcterms:W3CDTF">2013-01-12T18:01:04Z</dcterms:modified>
</cp:coreProperties>
</file>