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59" r:id="rId5"/>
    <p:sldId id="267" r:id="rId6"/>
    <p:sldId id="260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0" autoAdjust="0"/>
  </p:normalViewPr>
  <p:slideViewPr>
    <p:cSldViewPr>
      <p:cViewPr>
        <p:scale>
          <a:sx n="118" d="100"/>
          <a:sy n="118" d="100"/>
        </p:scale>
        <p:origin x="21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ACA0-0F11-4508-ABA0-749564D3081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F845-D2B7-4825-BB57-AE80D23AA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em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0.emf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6098531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8000" b="1" i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Улицы города </a:t>
            </a:r>
            <a:endParaRPr lang="ru-RU" sz="8000" b="1" i="1" dirty="0">
              <a:ln w="285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429264"/>
            <a:ext cx="8429684" cy="121444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непосредственной образовательной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деятельности во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младшей группе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общеразвивающей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направленности по ПДД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548680"/>
            <a:ext cx="4857784" cy="5429288"/>
          </a:xfrm>
        </p:spPr>
        <p:txBody>
          <a:bodyPr>
            <a:normAutofit/>
          </a:bodyPr>
          <a:lstStyle/>
          <a:p>
            <a:r>
              <a:rPr lang="ru-RU" sz="2700" dirty="0"/>
              <a:t>Дорогие ребята</a:t>
            </a:r>
            <a:r>
              <a:rPr lang="ru-RU" sz="2700" dirty="0" smtClean="0"/>
              <a:t>!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200" dirty="0"/>
              <a:t>Мне, очень нужна ваша помощь! В нашем городе появилась старуха Шапокляк и устроила беспорядок на улицах. Мне очень нужны помощники – юные регулировщики, чтобы навести  порядок на улицах нашего города. Я уверен, что все вы хорошо знаете правила дорожного движения и легко справитесь со всеми заданиями, которые встретятся нам на пути и научим старуху Шапокляк правилам дорожного </a:t>
            </a:r>
            <a:r>
              <a:rPr lang="ru-RU" sz="2200" dirty="0" smtClean="0"/>
              <a:t>движения.</a:t>
            </a:r>
            <a:endParaRPr lang="ru-RU" dirty="0"/>
          </a:p>
        </p:txBody>
      </p:sp>
      <p:pic>
        <p:nvPicPr>
          <p:cNvPr id="5121" name="Picture 1" descr="C:\Users\Home\Desktop\презентация пдд\131886987137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3286148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50070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Дядя Степа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e\Desktop\презентация пдд\28044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7" name="Picture 1" descr="C:\Users\Home\Desktop\презентация пдд\2853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3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3" name="Рисунок 12" descr="C:\Users\Home\Desktop\презентация пдд\2853.jpg"/>
            <p:cNvPicPr/>
            <p:nvPr/>
          </p:nvPicPr>
          <p:blipFill>
            <a:blip r:embed="rId3" cstate="screen">
              <a:lum bright="10000" contrast="-30000"/>
            </a:blip>
            <a:srcRect/>
            <a:stretch>
              <a:fillRect/>
            </a:stretch>
          </p:blipFill>
          <p:spPr bwMode="auto">
            <a:xfrm>
              <a:off x="2357422" y="5929330"/>
              <a:ext cx="2143140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5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Посмотрите, что на этой улице не так? </a:t>
            </a:r>
            <a:endParaRPr lang="ru-RU" sz="24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Home\Desktop\презентация пдд\a2c748e72c70dc356e6f90f8f153068e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2071702" cy="2964676"/>
          </a:xfrm>
          <a:prstGeom prst="rect">
            <a:avLst/>
          </a:prstGeom>
          <a:noFill/>
        </p:spPr>
      </p:pic>
      <p:pic>
        <p:nvPicPr>
          <p:cNvPr id="3" name="Picture 2" descr="C:\Users\Home\Desktop\презентация пдд\unnamed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 b="22500"/>
          <a:stretch>
            <a:fillRect/>
          </a:stretch>
        </p:blipFill>
        <p:spPr bwMode="auto">
          <a:xfrm flipH="1">
            <a:off x="2000232" y="4795250"/>
            <a:ext cx="3214690" cy="1848460"/>
          </a:xfrm>
          <a:prstGeom prst="rect">
            <a:avLst/>
          </a:prstGeom>
          <a:noFill/>
        </p:spPr>
      </p:pic>
      <p:pic>
        <p:nvPicPr>
          <p:cNvPr id="1027" name="Picture 3" descr="C:\Users\Home\Desktop\презентация пдд\o07dg87ko7x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142984"/>
            <a:ext cx="3036788" cy="1822073"/>
          </a:xfrm>
          <a:prstGeom prst="rect">
            <a:avLst/>
          </a:prstGeom>
          <a:noFill/>
        </p:spPr>
      </p:pic>
      <p:pic>
        <p:nvPicPr>
          <p:cNvPr id="1028" name="Picture 4" descr="C:\Users\Home\Desktop\02943274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929198"/>
            <a:ext cx="3000364" cy="1704753"/>
          </a:xfrm>
          <a:prstGeom prst="rect">
            <a:avLst/>
          </a:prstGeom>
          <a:noFill/>
        </p:spPr>
      </p:pic>
      <p:pic>
        <p:nvPicPr>
          <p:cNvPr id="1029" name="Picture 5" descr="C:\Users\Home\Desktop\rx-7_5-600x420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000372"/>
            <a:ext cx="2607487" cy="1000132"/>
          </a:xfrm>
          <a:prstGeom prst="rect">
            <a:avLst/>
          </a:prstGeom>
          <a:noFill/>
        </p:spPr>
      </p:pic>
      <p:pic>
        <p:nvPicPr>
          <p:cNvPr id="1030" name="Picture 6" descr="C:\Users\Home\Desktop\2772263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7" t="10526" r="4887"/>
          <a:stretch>
            <a:fillRect/>
          </a:stretch>
        </p:blipFill>
        <p:spPr bwMode="auto">
          <a:xfrm>
            <a:off x="285720" y="1071546"/>
            <a:ext cx="2286016" cy="1619255"/>
          </a:xfrm>
          <a:prstGeom prst="rect">
            <a:avLst/>
          </a:prstGeom>
          <a:noFill/>
        </p:spPr>
      </p:pic>
      <p:pic>
        <p:nvPicPr>
          <p:cNvPr id="1031" name="Picture 7" descr="C:\Users\Home\Desktop\презентация пдд\takoe_uslovie_4asto_primenyaet.jpe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714620"/>
            <a:ext cx="228601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Д/И</a:t>
            </a:r>
            <a:r>
              <a:rPr lang="ru-RU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«Какие машины бывают?»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19266" y="166225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Легковые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480580" y="3552390"/>
            <a:ext cx="1422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Грузовые</a:t>
            </a: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-364561" y="5365167"/>
            <a:ext cx="1865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Пассажирский </a:t>
            </a:r>
          </a:p>
          <a:p>
            <a:r>
              <a:rPr lang="ru-RU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транспорт</a:t>
            </a:r>
            <a:endParaRPr lang="ru-RU" sz="2000" dirty="0"/>
          </a:p>
        </p:txBody>
      </p:sp>
      <p:pic>
        <p:nvPicPr>
          <p:cNvPr id="2050" name="Picture 2" descr="C:\Users\Home\Desktop\1.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3286126" y="2143106"/>
            <a:ext cx="2857500" cy="285752"/>
          </a:xfrm>
          <a:prstGeom prst="rect">
            <a:avLst/>
          </a:prstGeom>
          <a:noFill/>
        </p:spPr>
      </p:pic>
      <p:pic>
        <p:nvPicPr>
          <p:cNvPr id="2052" name="Picture 4" descr="C:\Users\Home\Desktop\1.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3143252" y="5143500"/>
            <a:ext cx="3143248" cy="285752"/>
          </a:xfrm>
          <a:prstGeom prst="rect">
            <a:avLst/>
          </a:prstGeom>
          <a:noFill/>
        </p:spPr>
      </p:pic>
      <p:pic>
        <p:nvPicPr>
          <p:cNvPr id="20" name="Picture 6" descr="C:\Users\Home\Desktop\277226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7" t="10526" r="4887"/>
          <a:stretch>
            <a:fillRect/>
          </a:stretch>
        </p:blipFill>
        <p:spPr bwMode="auto">
          <a:xfrm>
            <a:off x="4929190" y="857232"/>
            <a:ext cx="1613665" cy="1143008"/>
          </a:xfrm>
          <a:prstGeom prst="rect">
            <a:avLst/>
          </a:prstGeom>
          <a:noFill/>
        </p:spPr>
      </p:pic>
      <p:pic>
        <p:nvPicPr>
          <p:cNvPr id="21" name="Picture 7" descr="C:\Users\Home\Desktop\презентация пдд\takoe_uslovie_4asto_primenyaet.jpe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000504"/>
            <a:ext cx="1714512" cy="857256"/>
          </a:xfrm>
          <a:prstGeom prst="rect">
            <a:avLst/>
          </a:prstGeom>
          <a:noFill/>
        </p:spPr>
      </p:pic>
      <p:pic>
        <p:nvPicPr>
          <p:cNvPr id="22" name="Picture 5" descr="C:\Users\Home\Desktop\rx-7_5-600x420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714488"/>
            <a:ext cx="2048740" cy="785818"/>
          </a:xfrm>
          <a:prstGeom prst="rect">
            <a:avLst/>
          </a:prstGeom>
          <a:noFill/>
        </p:spPr>
      </p:pic>
      <p:pic>
        <p:nvPicPr>
          <p:cNvPr id="23" name="Picture 3" descr="C:\Users\Home\Desktop\презентация пдд\o07dg87ko7x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357430"/>
            <a:ext cx="1547823" cy="928694"/>
          </a:xfrm>
          <a:prstGeom prst="rect">
            <a:avLst/>
          </a:prstGeom>
          <a:noFill/>
        </p:spPr>
      </p:pic>
      <p:pic>
        <p:nvPicPr>
          <p:cNvPr id="24" name="Picture 2" descr="C:\Users\Home\Desktop\презентация пдд\unnamed.pn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 b="22500"/>
          <a:stretch>
            <a:fillRect/>
          </a:stretch>
        </p:blipFill>
        <p:spPr bwMode="auto">
          <a:xfrm flipH="1">
            <a:off x="4929190" y="3286124"/>
            <a:ext cx="2096538" cy="1205518"/>
          </a:xfrm>
          <a:prstGeom prst="rect">
            <a:avLst/>
          </a:prstGeom>
          <a:noFill/>
        </p:spPr>
      </p:pic>
      <p:pic>
        <p:nvPicPr>
          <p:cNvPr id="2056" name="Picture 8" descr="C:\Users\Home\Desktop\Безимени-1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1" y="2714620"/>
            <a:ext cx="1917187" cy="1000132"/>
          </a:xfrm>
          <a:prstGeom prst="rect">
            <a:avLst/>
          </a:prstGeom>
          <a:noFill/>
        </p:spPr>
      </p:pic>
      <p:pic>
        <p:nvPicPr>
          <p:cNvPr id="2057" name="Picture 9" descr="C:\Users\Home\Desktop\презентация пдд\1tram1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571480"/>
            <a:ext cx="1827164" cy="1357322"/>
          </a:xfrm>
          <a:prstGeom prst="rect">
            <a:avLst/>
          </a:prstGeom>
          <a:noFill/>
        </p:spPr>
      </p:pic>
      <p:pic>
        <p:nvPicPr>
          <p:cNvPr id="2058" name="Picture 10" descr="C:\Users\Home\Desktop\item_5757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000636"/>
            <a:ext cx="1767170" cy="1233485"/>
          </a:xfrm>
          <a:prstGeom prst="rect">
            <a:avLst/>
          </a:prstGeom>
          <a:noFill/>
        </p:spPr>
      </p:pic>
      <p:pic>
        <p:nvPicPr>
          <p:cNvPr id="2059" name="Picture 11" descr="C:\Users\Home\Desktop\foto_003_69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1" y="5214950"/>
            <a:ext cx="1143008" cy="1083886"/>
          </a:xfrm>
          <a:prstGeom prst="rect">
            <a:avLst/>
          </a:prstGeom>
          <a:noFill/>
        </p:spPr>
      </p:pic>
      <p:pic>
        <p:nvPicPr>
          <p:cNvPr id="34" name="Picture 2" descr="C:\Users\Home\Desktop\1.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637987"/>
            <a:ext cx="4071966" cy="148071"/>
          </a:xfrm>
          <a:prstGeom prst="rect">
            <a:avLst/>
          </a:prstGeom>
          <a:noFill/>
        </p:spPr>
      </p:pic>
      <p:pic>
        <p:nvPicPr>
          <p:cNvPr id="35" name="Picture 2" descr="C:\Users\Home\Desktop\1.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572007"/>
            <a:ext cx="4143404" cy="15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презентация пдд\img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928670"/>
            <a:ext cx="8501122" cy="5715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Д/И</a:t>
            </a:r>
            <a:r>
              <a:rPr lang="ru-RU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«Отгадай, что спрятали?»</a:t>
            </a:r>
          </a:p>
        </p:txBody>
      </p:sp>
      <p:pic>
        <p:nvPicPr>
          <p:cNvPr id="3076" name="Picture 4" descr="C:\Users\Home\Desktop\презентация пдд\trolleybus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142984"/>
            <a:ext cx="2428892" cy="1619261"/>
          </a:xfrm>
          <a:prstGeom prst="rect">
            <a:avLst/>
          </a:prstGeom>
          <a:noFill/>
        </p:spPr>
      </p:pic>
      <p:pic>
        <p:nvPicPr>
          <p:cNvPr id="9" name="Рисунок 8" descr="C:\Users\Home\Desktop\презентация пдд\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928670"/>
            <a:ext cx="157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Home\Desktop\презентация пдд\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702" y="2643182"/>
            <a:ext cx="1666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Home\Desktop\презентация пдд\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12" y="1000108"/>
            <a:ext cx="20288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Home\Desktop\презентация пдд\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5072074"/>
            <a:ext cx="1866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Home\Desktop\презентация пдд\pr_01_7882_max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5143512"/>
            <a:ext cx="2266956" cy="145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Home\Desktop\презентация пдд\pr_01_7882_max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868" y="3286124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Home\Desktop\презентация пдд\1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4282" y="3714752"/>
            <a:ext cx="1990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6143636" y="4071942"/>
            <a:ext cx="2500330" cy="2428892"/>
            <a:chOff x="6143636" y="4071942"/>
            <a:chExt cx="2500330" cy="242889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6143636" y="4071942"/>
              <a:ext cx="2500330" cy="242889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Рисунок 16"/>
            <p:cNvPicPr/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821"/>
            <a:stretch>
              <a:fillRect/>
            </a:stretch>
          </p:blipFill>
          <p:spPr bwMode="auto">
            <a:xfrm>
              <a:off x="6429388" y="4500570"/>
              <a:ext cx="200025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Autofit/>
          </a:bodyPr>
          <a:lstStyle/>
          <a:p>
            <a:r>
              <a:rPr lang="ru-RU" sz="60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Светофор</a:t>
            </a:r>
          </a:p>
        </p:txBody>
      </p:sp>
      <p:pic>
        <p:nvPicPr>
          <p:cNvPr id="18436" name="Picture 4" descr="http://konkursydetyam.ru/svetoforych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571612"/>
            <a:ext cx="2628900" cy="4572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643050"/>
            <a:ext cx="50720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подскажет пешеходам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им делать у дороги?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Красным цветом: «Стой! » - кричит,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Желтым: «Ждите… » - говорит,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зеленый загорится, это значит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всем: «Идите».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Д/И </a:t>
            </a:r>
            <a:r>
              <a:rPr lang="ru-RU" sz="40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игра «Закончи предложение»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1071546"/>
            <a:ext cx="2357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Если свет зажегся красный, </a:t>
            </a:r>
            <a:r>
              <a:rPr lang="ru-RU" sz="2000" dirty="0" smtClean="0"/>
              <a:t>- </a:t>
            </a:r>
          </a:p>
          <a:p>
            <a:r>
              <a:rPr lang="ru-RU" sz="2000" dirty="0" smtClean="0"/>
              <a:t>Значит</a:t>
            </a:r>
            <a:r>
              <a:rPr lang="ru-RU" sz="2000" dirty="0"/>
              <a:t>, двигаться</a:t>
            </a:r>
            <a:r>
              <a:rPr lang="ru-RU" sz="2000" dirty="0" smtClean="0"/>
              <a:t>….</a:t>
            </a:r>
          </a:p>
          <a:p>
            <a:r>
              <a:rPr lang="ru-RU" sz="2000" b="1" i="1" dirty="0" smtClean="0"/>
              <a:t>Дети: </a:t>
            </a:r>
            <a:r>
              <a:rPr lang="ru-RU" sz="2000" dirty="0" smtClean="0"/>
              <a:t>опасно</a:t>
            </a:r>
          </a:p>
          <a:p>
            <a:r>
              <a:rPr lang="ru-RU" sz="2000" dirty="0" smtClean="0"/>
              <a:t>Красный свет….</a:t>
            </a:r>
          </a:p>
          <a:p>
            <a:r>
              <a:rPr lang="ru-RU" sz="2000" b="1" i="1" dirty="0" smtClean="0"/>
              <a:t>Дети:</a:t>
            </a:r>
            <a:r>
              <a:rPr lang="ru-RU" sz="2000" dirty="0" smtClean="0"/>
              <a:t>- прохода нет</a:t>
            </a:r>
            <a:endParaRPr lang="ru-RU" sz="2000" dirty="0"/>
          </a:p>
        </p:txBody>
      </p:sp>
      <p:pic>
        <p:nvPicPr>
          <p:cNvPr id="4" name="Рисунок 3" descr="C:\Users\Home\Desktop\презентация пдд\04-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1000108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презентация пдд\04-2.jpg"/>
          <p:cNvPicPr/>
          <p:nvPr/>
        </p:nvPicPr>
        <p:blipFill>
          <a:blip r:embed="rId3" cstate="screen">
            <a:clrChange>
              <a:clrFrom>
                <a:srgbClr val="DFEEBA"/>
              </a:clrFrom>
              <a:clrTo>
                <a:srgbClr val="DFEE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000372"/>
            <a:ext cx="1295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10" y="4071942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Свет зеленый говорит</a:t>
            </a:r>
            <a:r>
              <a:rPr lang="ru-RU" dirty="0" smtClean="0"/>
              <a:t>: </a:t>
            </a:r>
            <a:r>
              <a:rPr lang="ru-RU" dirty="0"/>
              <a:t>	«Проходите, путь…»	</a:t>
            </a:r>
          </a:p>
          <a:p>
            <a:r>
              <a:rPr lang="ru-RU" b="1" i="1" dirty="0"/>
              <a:t>Дети:</a:t>
            </a:r>
            <a:r>
              <a:rPr lang="ru-RU" dirty="0"/>
              <a:t>-	Открыт!</a:t>
            </a:r>
          </a:p>
          <a:p>
            <a:r>
              <a:rPr lang="ru-RU" dirty="0" smtClean="0"/>
              <a:t>Увидал </a:t>
            </a:r>
            <a:r>
              <a:rPr lang="ru-RU" dirty="0"/>
              <a:t>зеленый свет – </a:t>
            </a:r>
            <a:r>
              <a:rPr lang="ru-RU" dirty="0" smtClean="0"/>
              <a:t>Проходи</a:t>
            </a:r>
            <a:r>
              <a:rPr lang="ru-RU" dirty="0"/>
              <a:t>…</a:t>
            </a:r>
          </a:p>
          <a:p>
            <a:r>
              <a:rPr lang="ru-RU" b="1" i="1" dirty="0"/>
              <a:t>Дети:</a:t>
            </a:r>
            <a:r>
              <a:rPr lang="ru-RU" dirty="0"/>
              <a:t>- Препятствий нет.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2066" y="2928934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Желтый свет- предупрежденье,</a:t>
            </a:r>
          </a:p>
          <a:p>
            <a:r>
              <a:rPr lang="ru-RU" dirty="0" smtClean="0"/>
              <a:t>Жди </a:t>
            </a:r>
            <a:r>
              <a:rPr lang="ru-RU" dirty="0"/>
              <a:t>сигнала для…..</a:t>
            </a:r>
          </a:p>
          <a:p>
            <a:r>
              <a:rPr lang="ru-RU" b="1" i="1" dirty="0"/>
              <a:t>Дети:</a:t>
            </a:r>
            <a:r>
              <a:rPr lang="ru-RU" dirty="0"/>
              <a:t>- Движенья</a:t>
            </a:r>
            <a:r>
              <a:rPr lang="ru-RU" dirty="0" smtClean="0"/>
              <a:t>!</a:t>
            </a:r>
          </a:p>
          <a:p>
            <a:r>
              <a:rPr lang="ru-RU" dirty="0" smtClean="0"/>
              <a:t>Желтый </a:t>
            </a:r>
            <a:r>
              <a:rPr lang="ru-RU" dirty="0"/>
              <a:t>глаз твердит без слов</a:t>
            </a:r>
            <a:r>
              <a:rPr lang="ru-RU" dirty="0" smtClean="0"/>
              <a:t>: «</a:t>
            </a:r>
            <a:r>
              <a:rPr lang="ru-RU" dirty="0"/>
              <a:t>К переходу будь готов…»</a:t>
            </a:r>
          </a:p>
          <a:p>
            <a:r>
              <a:rPr lang="ru-RU" b="1" i="1" dirty="0"/>
              <a:t>Дети:</a:t>
            </a:r>
            <a:r>
              <a:rPr lang="ru-RU" dirty="0"/>
              <a:t>- Готов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9" name="Рисунок 8" descr="C:\Users\Home\Desktop\презентация пдд\04-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3714752"/>
            <a:ext cx="12668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презентация пдд\body_b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03653"/>
            <a:ext cx="9144000" cy="6054347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21"/>
          <a:stretch>
            <a:fillRect/>
          </a:stretch>
        </p:blipFill>
        <p:spPr bwMode="auto">
          <a:xfrm rot="10463787" flipV="1">
            <a:off x="4367979" y="4964733"/>
            <a:ext cx="228601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презентация пдд\free-vector-russian-version-of-the-road-identification-signs-vector_000370_servisa_003.jp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643050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Д/И</a:t>
            </a:r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«Какой это знак?» </a:t>
            </a:r>
          </a:p>
        </p:txBody>
      </p:sp>
      <p:pic>
        <p:nvPicPr>
          <p:cNvPr id="2050" name="Picture 2" descr="C:\Users\Home\Desktop\презентация пдд\bk_info_orig_35565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357430"/>
            <a:ext cx="1251603" cy="1143008"/>
          </a:xfrm>
          <a:prstGeom prst="rect">
            <a:avLst/>
          </a:prstGeom>
          <a:noFill/>
        </p:spPr>
      </p:pic>
      <p:pic>
        <p:nvPicPr>
          <p:cNvPr id="7" name="Рисунок 6" descr="C:\Users\Home\Desktop\презентация пдд\free-vector-russian-version-of-the-road-identification-signs-vector_000370_servisa_003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142984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Home\Desktop\презентация пдд\free-vector-russian-version-of-the-road-identification-signs-vector_000370_servisa_003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000108"/>
            <a:ext cx="1100143" cy="132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Home\Desktop\презентация пдд\free-vector-russian-version-of-the-road-identification-signs-vector_000370_servisa_003.jpg"/>
          <p:cNvPicPr/>
          <p:nvPr/>
        </p:nvPicPr>
        <p:blipFill>
          <a:blip r:embed="rId8" cstate="screen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0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Home\Desktop\презентация пдд\15805.jpg"/>
          <p:cNvPicPr/>
          <p:nvPr/>
        </p:nvPicPr>
        <p:blipFill>
          <a:blip r:embed="rId9" cstate="screen"/>
          <a:stretch>
            <a:fillRect/>
          </a:stretch>
        </p:blipFill>
        <p:spPr bwMode="auto">
          <a:xfrm rot="20774985">
            <a:off x="838128" y="3453726"/>
            <a:ext cx="1357322" cy="118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ome\Desktop\презентация пдд\traffic-sign-road-sign-shield-traffic-road-1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071670" y="3786190"/>
            <a:ext cx="1071570" cy="10715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85918" y="5000636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Пешеходный переход</a:t>
            </a:r>
            <a:br>
              <a:rPr lang="ru-RU" dirty="0" smtClean="0"/>
            </a:br>
            <a:r>
              <a:rPr lang="ru-RU" dirty="0" smtClean="0"/>
              <a:t> Через дорогу нас ведет</a:t>
            </a:r>
            <a:br>
              <a:rPr lang="ru-RU" dirty="0" smtClean="0"/>
            </a:br>
            <a:r>
              <a:rPr lang="ru-RU" dirty="0" smtClean="0"/>
              <a:t> Ты, водитель,  пропусти</a:t>
            </a:r>
            <a:br>
              <a:rPr lang="ru-RU" dirty="0" smtClean="0"/>
            </a:br>
            <a:r>
              <a:rPr lang="ru-RU" dirty="0" smtClean="0"/>
              <a:t> Пешеходов на пути.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378619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Пешеходам путь  </a:t>
            </a:r>
            <a:r>
              <a:rPr lang="ru-RU" b="1" dirty="0" err="1" smtClean="0">
                <a:solidFill>
                  <a:srgbClr val="FF0000"/>
                </a:solidFill>
              </a:rPr>
              <a:t>акрыт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 ходить здесь не велит</a:t>
            </a:r>
            <a:br>
              <a:rPr lang="ru-RU" dirty="0" smtClean="0"/>
            </a:br>
            <a:r>
              <a:rPr lang="ru-RU" dirty="0" smtClean="0"/>
              <a:t>Здесь ходить  </a:t>
            </a:r>
            <a:r>
              <a:rPr lang="ru-RU" b="1" dirty="0" err="1" smtClean="0">
                <a:solidFill>
                  <a:srgbClr val="FF0000"/>
                </a:solidFill>
              </a:rPr>
              <a:t>апрещено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Говорит всем знак одно.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20831490">
            <a:off x="93056" y="177014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Где больница, знак  подскажет.</a:t>
            </a:r>
          </a:p>
          <a:p>
            <a:pPr>
              <a:buNone/>
            </a:pPr>
            <a:r>
              <a:rPr lang="ru-RU" dirty="0" smtClean="0"/>
              <a:t>И дорогу вам покажет.</a:t>
            </a:r>
          </a:p>
          <a:p>
            <a:pPr>
              <a:buNone/>
            </a:pPr>
            <a:r>
              <a:rPr lang="ru-RU" dirty="0" smtClean="0"/>
              <a:t>Там полечат доктора. </a:t>
            </a:r>
          </a:p>
          <a:p>
            <a:pPr>
              <a:buNone/>
            </a:pPr>
            <a:r>
              <a:rPr lang="ru-RU" dirty="0" smtClean="0"/>
              <a:t>Будешь ты здоров всегда.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175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Улицы города </vt:lpstr>
      <vt:lpstr>Дорогие ребята!  Мне, очень нужна ваша помощь! В нашем городе появилась старуха Шапокляк и устроила беспорядок на улицах. Мне очень нужны помощники – юные регулировщики, чтобы навести  порядок на улицах нашего города. Я уверен, что все вы хорошо знаете правила дорожного движения и легко справитесь со всеми заданиями, которые встретятся нам на пути и научим старуху Шапокляк правилам дорожного движения.</vt:lpstr>
      <vt:lpstr>Слайд 3</vt:lpstr>
      <vt:lpstr>Посмотрите, что на этой улице не так? </vt:lpstr>
      <vt:lpstr>Д/И «Какие машины бывают?»</vt:lpstr>
      <vt:lpstr>Д/И «Отгадай, что спрятали?»</vt:lpstr>
      <vt:lpstr>Светофор</vt:lpstr>
      <vt:lpstr>Д/И игра «Закончи предложение»</vt:lpstr>
      <vt:lpstr>Д/И «Какой это знак?»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города</dc:title>
  <dc:creator>Home</dc:creator>
  <cp:lastModifiedBy>krukovasv</cp:lastModifiedBy>
  <cp:revision>33</cp:revision>
  <dcterms:created xsi:type="dcterms:W3CDTF">2015-08-16T11:32:27Z</dcterms:created>
  <dcterms:modified xsi:type="dcterms:W3CDTF">2015-10-08T09:53:25Z</dcterms:modified>
</cp:coreProperties>
</file>