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2" r:id="rId3"/>
    <p:sldId id="274" r:id="rId4"/>
    <p:sldId id="280" r:id="rId5"/>
    <p:sldId id="261" r:id="rId6"/>
    <p:sldId id="262" r:id="rId7"/>
    <p:sldId id="324" r:id="rId8"/>
    <p:sldId id="325" r:id="rId9"/>
    <p:sldId id="326" r:id="rId10"/>
    <p:sldId id="330" r:id="rId11"/>
    <p:sldId id="327" r:id="rId12"/>
    <p:sldId id="332" r:id="rId13"/>
    <p:sldId id="333" r:id="rId14"/>
    <p:sldId id="298" r:id="rId15"/>
    <p:sldId id="302" r:id="rId16"/>
    <p:sldId id="300" r:id="rId17"/>
    <p:sldId id="296" r:id="rId18"/>
    <p:sldId id="334" r:id="rId19"/>
    <p:sldId id="335" r:id="rId20"/>
    <p:sldId id="299" r:id="rId21"/>
    <p:sldId id="289" r:id="rId22"/>
    <p:sldId id="318" r:id="rId23"/>
    <p:sldId id="305" r:id="rId24"/>
    <p:sldId id="290" r:id="rId25"/>
    <p:sldId id="331" r:id="rId26"/>
    <p:sldId id="268" r:id="rId27"/>
    <p:sldId id="323" r:id="rId28"/>
    <p:sldId id="322" r:id="rId29"/>
  </p:sldIdLst>
  <p:sldSz cx="9144000" cy="6858000" type="screen4x3"/>
  <p:notesSz cx="6669088" cy="9820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2294" autoAdjust="0"/>
  </p:normalViewPr>
  <p:slideViewPr>
    <p:cSldViewPr>
      <p:cViewPr varScale="1">
        <p:scale>
          <a:sx n="49" d="100"/>
          <a:sy n="49" d="100"/>
        </p:scale>
        <p:origin x="-13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развития мелкой моторики у детей младшего  дошкольного возраста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Выполнила: старший воспитатель Барон Н.В.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428596" y="428625"/>
            <a:ext cx="8501122" cy="5715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№295» городского округа Самара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у детей младшего дошкольного возраста изучали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2357430"/>
            <a:ext cx="29289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доктор психологических наук Е.И.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Исенина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3143248"/>
            <a:ext cx="27146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И.А. Анищенко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3786190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М.М. Кольцова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4572008"/>
            <a:ext cx="25717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Т.Ю. Тимофеева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286388"/>
            <a:ext cx="24288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Любина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73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пальчиковых игр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массажем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самомассажем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пальчиковые игры-манипуляции (каждый пальчик имеет свой образ)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сюжетные пальчиковые упражнения (изображение предметов и явлений окружающего мира)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пальчиковые упражнения в сочетании со звуковой гимнастикой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пальчиковые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упражнения 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работы в ДОУ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37862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по развитию кистей рук проводится систематически, ежедневно, в детском саду и дома во всех видах деятельности: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упражнения для развития мелкой моторики включаются в занятия воспитателей;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285860"/>
            <a:ext cx="3214710" cy="304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4572008"/>
            <a:ext cx="2068858" cy="178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42" y="4429132"/>
            <a:ext cx="285385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б) игры с пальчиками — в режимные моменты и прогулки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43273"/>
            <a:ext cx="3643338" cy="291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500438"/>
            <a:ext cx="4037250" cy="280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09868"/>
            <a:ext cx="4000528" cy="307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471990" cy="91759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с бусинами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«Разбери по цвету,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размеру, форме»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14290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071678"/>
            <a:ext cx="510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Игры-шнуровки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000372"/>
            <a:ext cx="4213223" cy="316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прищепками, счетными палочками, карандашами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71612"/>
            <a:ext cx="3571900" cy="2711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571612"/>
            <a:ext cx="3786214" cy="273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4143380"/>
            <a:ext cx="3214710" cy="254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художественная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78621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428868"/>
            <a:ext cx="410032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07196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394337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пальчиковая гимнастика проводится в комплексе с артикуляционной, воспитателями, в специально отведенное в режиме дня время, а также дома с родителями;</a:t>
            </a:r>
          </a:p>
        </p:txBody>
      </p:sp>
      <p:pic>
        <p:nvPicPr>
          <p:cNvPr id="47106" name="Picture 2" descr="C:\Users\YTU\Downloads\1349_0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4214818"/>
            <a:ext cx="3143272" cy="2326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1" y="4214818"/>
            <a:ext cx="354541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 игры и действия с предметами — на физкультурных занятиях.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371477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86124"/>
            <a:ext cx="335758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YTU\Downloads\i (1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Моторика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(от латинского 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motus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движение) - двигательная активность организма или отдельных органов.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86124"/>
            <a:ext cx="342902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504973" y="3352755"/>
            <a:ext cx="3071838" cy="336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107786" y="3464720"/>
            <a:ext cx="307183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1214422"/>
            <a:ext cx="287050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142984"/>
            <a:ext cx="300039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4000" cy="79295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кинетическим песком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(песок, который движется)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85992"/>
            <a:ext cx="411982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57752" y="135729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5000628" y="1357298"/>
            <a:ext cx="3786214" cy="242889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инновационный материал изобретен и выпускается в Швеции.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4643438" y="3857628"/>
            <a:ext cx="4214842" cy="321471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из обычного кварцевого песка (98%) и    силиконового полимера (2%), применяемый в пищевой промышленности в качестве добавки (Е 900).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полезен кинетический песок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помогает развивать мелкую моторику рук;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развивает тактильную чувствительность;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 развитию творческого воображения;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оказывает благотворное влияние на эмоциональное    состояние ребенка;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помогает раскрепоститься;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приучает к концентрации внимания;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способствует развитию элементарных навыков общения.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2357422" y="357166"/>
            <a:ext cx="4572032" cy="44291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 характеристики: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643702" y="3714752"/>
            <a:ext cx="2286016" cy="17145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липнет к рукам и одежде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85720" y="0"/>
            <a:ext cx="2786082" cy="14287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высыхает со временем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500826" y="285728"/>
            <a:ext cx="2286016" cy="17145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разлетается на отдельные частицы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929454" y="2000240"/>
            <a:ext cx="2214546" cy="15716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 засорить глаза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0" y="2571744"/>
            <a:ext cx="2857488" cy="25003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Песок не поддерживает развитие микроорганизмов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500562" y="4714860"/>
            <a:ext cx="2428892" cy="21431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требует специальных условий хранения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643174" y="4500570"/>
            <a:ext cx="1928826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имеет запаха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00034" y="1357298"/>
            <a:ext cx="2200284" cy="11287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вызывает аллергии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714348" y="5000636"/>
            <a:ext cx="2000264" cy="14287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не боится воды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и игры в песочнице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142984"/>
            <a:ext cx="3965830" cy="2435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421481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сооружений и создание образов.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572140"/>
            <a:ext cx="5609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«Необыкновенные следы».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143512"/>
            <a:ext cx="5136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«Найди отличие».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786190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в песке игрушки.</a:t>
            </a:r>
            <a:endParaRPr lang="ru-RU" sz="24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084302"/>
            <a:ext cx="3714776" cy="248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85786" y="464344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Выложи узор на песке.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621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Зрительно-моторный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гештальт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тест Л. Бендер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оценка уровня развития способности к пространственной организации визуального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стимульного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материала и зрительно-моторной координации у детей в возрасте от 3 до 12 лет.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Оцениваемые универсальные учебные действия: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познавательные действия - особенности зрительного восприятия, уровня развития пространственных представлений, уровень координации «глаз - рука»; регулятивные действия –  волевая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наличие стратегии деятельности, принятие задачи, планирование, контроль выполнения деятельности, коррекция, оценка деятельности, характер отношения к успеху и неудаче.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3 до 12 лет.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и ситуация оценивания: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 работа с ребенком.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Разучивание народных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Сорока-белобока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«Мальчик-с-пальчик», «Ладушки-ладушки» и т.д.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Рекомендации по развитию мелкой моторики: описание пальчиковых игр, игр в быту,   различные памятки по теме.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Консультации по  данной теме.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Мастер-классы.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Гимнастики.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736"/>
            <a:ext cx="1900194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143380"/>
            <a:ext cx="16668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4143380"/>
            <a:ext cx="1901836" cy="248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79577" y="4143380"/>
            <a:ext cx="1864423" cy="24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1428737"/>
            <a:ext cx="16849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7620" y="1428736"/>
            <a:ext cx="1852731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0694" y="4143380"/>
            <a:ext cx="179698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31107" y="1428736"/>
            <a:ext cx="1712893" cy="24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1428736"/>
            <a:ext cx="2000232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" y="4143380"/>
            <a:ext cx="19287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8575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3" y="214290"/>
            <a:ext cx="7286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М.И.Сеченов писал: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857232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«Движение руки человека наследственно не определено, а возникает в процессе воспитания и обучения, как результат ассоциативных связей между зрительными, осязательными и мышечными изменениями в процессе активного взаимодействия с окружающей средой»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86190"/>
            <a:ext cx="5214974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-928718"/>
            <a:ext cx="8358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 ОБРАЗОВАНИЯ</a:t>
            </a:r>
          </a:p>
          <a:p>
            <a:pPr algn="just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Образовательная область физическое развитие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…крупной и мелкой моторики обеих рук… </a:t>
            </a:r>
          </a:p>
          <a:p>
            <a:pPr algn="just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…у ребёнка развита крупная и мелкая моторика…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Зачем нужно развивать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мелкую моторику?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уровень развития мелкой моторики свидетельствует о функциональной зрелости коры головного мозга и 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психологической готовности ребенка к школе.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моторика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 развития психических процессов: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внимания, памяти, восприятия, мышления и речи.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недостатках развития мелкой моторики дети: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Неспособны провести прямую линию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(вертикальную, горизонтальную).</a:t>
            </a:r>
          </a:p>
          <a:p>
            <a:pPr algn="just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Испытывают трудность формирования правильной траектории движений при выполнении графического элемента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(цифры, геометрической фигуры).</a:t>
            </a:r>
          </a:p>
          <a:p>
            <a:pPr algn="just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Плохо  рисуют, лепят, занимаются ручным трудом.</a:t>
            </a:r>
          </a:p>
          <a:p>
            <a:pPr algn="just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школе очень медленно пишут.</a:t>
            </a:r>
          </a:p>
          <a:p>
            <a:pPr algn="just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Затрудняются  в разговоре со сверстниками, взрослыми. 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Научное обоснование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500306"/>
            <a:ext cx="2643206" cy="25717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Н.М.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Аксарина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М.М. Кольцова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А.Р.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Э.Г. Пилюгина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А.М. Фонарев Н.М.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Щелованов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2428868"/>
            <a:ext cx="2428892" cy="2714644"/>
          </a:xfrm>
          <a:prstGeom prst="roundRect">
            <a:avLst>
              <a:gd name="adj" fmla="val 17155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Валлон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Л.А.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Ж.Пиаже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285860"/>
            <a:ext cx="2214578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отечественные исследователи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1285860"/>
            <a:ext cx="2214578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зарубежные ученые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Народная педагогика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736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ритмическая организация поэтического текста и соотнесенных с ним движений.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00372"/>
            <a:ext cx="228601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2214578" cy="205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429264"/>
            <a:ext cx="4071966" cy="123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2357430"/>
            <a:ext cx="2357454" cy="500066"/>
          </a:xfrm>
          <a:prstGeom prst="roundRect">
            <a:avLst>
              <a:gd name="adj" fmla="val 31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Сорока-белобока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4643446"/>
            <a:ext cx="3000396" cy="500066"/>
          </a:xfrm>
          <a:prstGeom prst="roundRect">
            <a:avLst>
              <a:gd name="adj" fmla="val 37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«Мальчик-с-пальчик»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2357430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«Ладушки-ладушки»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TU\Downloads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Современная практика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571744"/>
            <a:ext cx="2786082" cy="17859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 (М.С. Воронцова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И.Е. Светлова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И.В.Анищенко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Е.Ю. Тимофеева и др.)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1928802"/>
            <a:ext cx="292895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с предметами (Л. Павлова, В.В.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Цвынтарный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3071810"/>
            <a:ext cx="300039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вышивание (А.Ю. Сергеева, М.Г. Юдин)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4214818"/>
            <a:ext cx="3000396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штриховка и рисование (Е.В. Черных)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3071810"/>
            <a:ext cx="220028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теневой театр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(А.В.Мельникова)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928802"/>
            <a:ext cx="2214578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(С.В. Маланов)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5140" y="4214818"/>
            <a:ext cx="2214578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(З.И.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Богатеева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808</Words>
  <PresentationFormat>Экран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       Средства развития мелкой моторики у детей младшего  дошкольного возраста                         Выполнила: старший воспитатель Барон Н.В.  </vt:lpstr>
      <vt:lpstr>Слайд 2</vt:lpstr>
      <vt:lpstr>Слайд 3</vt:lpstr>
      <vt:lpstr>Слайд 4</vt:lpstr>
      <vt:lpstr>Зачем нужно развивать  мелкую моторику?</vt:lpstr>
      <vt:lpstr>При недостатках развития мелкой моторики дети:</vt:lpstr>
      <vt:lpstr>Научное обоснование</vt:lpstr>
      <vt:lpstr>Народная педагогика</vt:lpstr>
      <vt:lpstr>Современная практика</vt:lpstr>
      <vt:lpstr>Развитие мелкой моторики у детей младшего дошкольного возраста изучали</vt:lpstr>
      <vt:lpstr>Виды пальчиковых игр</vt:lpstr>
      <vt:lpstr>Организация работы в ДОУ</vt:lpstr>
      <vt:lpstr>Слайд 13</vt:lpstr>
      <vt:lpstr>Игры с бусинами  «Разбери по цвету,  размеру, форме»</vt:lpstr>
      <vt:lpstr>Игры с прищепками, счетными палочками, карандашами</vt:lpstr>
      <vt:lpstr>Самостоятельная художественная деятельность</vt:lpstr>
      <vt:lpstr>Пальчиковый театр</vt:lpstr>
      <vt:lpstr>Слайд 18</vt:lpstr>
      <vt:lpstr>Слайд 19</vt:lpstr>
      <vt:lpstr>Массаж</vt:lpstr>
      <vt:lpstr>Игры с кинетическим песком  (песок, который движется)</vt:lpstr>
      <vt:lpstr>Чем полезен кинетический песок</vt:lpstr>
      <vt:lpstr> </vt:lpstr>
      <vt:lpstr>Упражнения и игры в песочнице  </vt:lpstr>
      <vt:lpstr>Диагностика</vt:lpstr>
      <vt:lpstr>Работа с родителями</vt:lpstr>
      <vt:lpstr>Методическая 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YTU</dc:creator>
  <cp:lastModifiedBy>YTU</cp:lastModifiedBy>
  <cp:revision>273</cp:revision>
  <dcterms:created xsi:type="dcterms:W3CDTF">2015-04-21T15:41:07Z</dcterms:created>
  <dcterms:modified xsi:type="dcterms:W3CDTF">2015-10-11T14:34:19Z</dcterms:modified>
</cp:coreProperties>
</file>