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C7A6-2EFD-40F7-8A51-CCE092C2D65F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D3403-91B4-4ED3-B217-99D06D13132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C7A6-2EFD-40F7-8A51-CCE092C2D65F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D3403-91B4-4ED3-B217-99D06D1313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C7A6-2EFD-40F7-8A51-CCE092C2D65F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D3403-91B4-4ED3-B217-99D06D1313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C7A6-2EFD-40F7-8A51-CCE092C2D65F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D3403-91B4-4ED3-B217-99D06D1313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C7A6-2EFD-40F7-8A51-CCE092C2D65F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C1D3403-91B4-4ED3-B217-99D06D1313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C7A6-2EFD-40F7-8A51-CCE092C2D65F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D3403-91B4-4ED3-B217-99D06D1313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C7A6-2EFD-40F7-8A51-CCE092C2D65F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D3403-91B4-4ED3-B217-99D06D1313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C7A6-2EFD-40F7-8A51-CCE092C2D65F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D3403-91B4-4ED3-B217-99D06D1313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C7A6-2EFD-40F7-8A51-CCE092C2D65F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D3403-91B4-4ED3-B217-99D06D1313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C7A6-2EFD-40F7-8A51-CCE092C2D65F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D3403-91B4-4ED3-B217-99D06D1313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C7A6-2EFD-40F7-8A51-CCE092C2D65F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D3403-91B4-4ED3-B217-99D06D1313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13DC7A6-2EFD-40F7-8A51-CCE092C2D65F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C1D3403-91B4-4ED3-B217-99D06D13132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4129102"/>
          </a:xfrm>
        </p:spPr>
        <p:txBody>
          <a:bodyPr>
            <a:normAutofit/>
          </a:bodyPr>
          <a:lstStyle/>
          <a:p>
            <a:r>
              <a:rPr lang="ru-RU" dirty="0" smtClean="0"/>
              <a:t>Открытие конкурса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 группа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Приветствие участников</a:t>
            </a:r>
            <a:endParaRPr lang="ru-RU" dirty="0"/>
          </a:p>
        </p:txBody>
      </p:sp>
      <p:pic>
        <p:nvPicPr>
          <p:cNvPr id="4" name="Содержимое 3" descr="dscn089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1928802"/>
            <a:ext cx="5486400" cy="41148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Парад участников</a:t>
            </a:r>
            <a:endParaRPr lang="ru-RU" dirty="0"/>
          </a:p>
        </p:txBody>
      </p:sp>
      <p:pic>
        <p:nvPicPr>
          <p:cNvPr id="4" name="Содержимое 3" descr="dscn086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1714488"/>
            <a:ext cx="5526122" cy="464347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Ученическое жюри</a:t>
            </a:r>
            <a:endParaRPr lang="ru-RU" dirty="0"/>
          </a:p>
        </p:txBody>
      </p:sp>
      <p:pic>
        <p:nvPicPr>
          <p:cNvPr id="3" name="Рисунок 2" descr="dscn088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1785926"/>
            <a:ext cx="6143668" cy="460775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Бурное обсуждение</a:t>
            </a:r>
            <a:endParaRPr lang="ru-RU" dirty="0"/>
          </a:p>
        </p:txBody>
      </p:sp>
      <p:pic>
        <p:nvPicPr>
          <p:cNvPr id="4" name="Содержимое 3" descr="dscn094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7422" y="1643050"/>
            <a:ext cx="4652040" cy="465204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</TotalTime>
  <Words>10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Открытие конкурса  1 группа  </vt:lpstr>
      <vt:lpstr>Приветствие участников</vt:lpstr>
      <vt:lpstr>Парад участников</vt:lpstr>
      <vt:lpstr>Ученическое жюри</vt:lpstr>
      <vt:lpstr>Бурное обсуждение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Открытие конкурса  1 группа  </dc:title>
  <dc:creator>Ученик</dc:creator>
  <cp:lastModifiedBy>Ученик</cp:lastModifiedBy>
  <cp:revision>3</cp:revision>
  <dcterms:created xsi:type="dcterms:W3CDTF">2014-02-25T07:17:13Z</dcterms:created>
  <dcterms:modified xsi:type="dcterms:W3CDTF">2014-02-25T08:55:47Z</dcterms:modified>
</cp:coreProperties>
</file>