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EE5E-6506-4083-B87C-44C6E4F4664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58F-2537-4761-9896-2543807B45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EE5E-6506-4083-B87C-44C6E4F4664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58F-2537-4761-9896-2543807B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EE5E-6506-4083-B87C-44C6E4F4664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58F-2537-4761-9896-2543807B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EE5E-6506-4083-B87C-44C6E4F4664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58F-2537-4761-9896-2543807B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EE5E-6506-4083-B87C-44C6E4F4664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F28558F-2537-4761-9896-2543807B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EE5E-6506-4083-B87C-44C6E4F4664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58F-2537-4761-9896-2543807B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EE5E-6506-4083-B87C-44C6E4F4664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58F-2537-4761-9896-2543807B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EE5E-6506-4083-B87C-44C6E4F4664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58F-2537-4761-9896-2543807B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EE5E-6506-4083-B87C-44C6E4F4664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58F-2537-4761-9896-2543807B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EE5E-6506-4083-B87C-44C6E4F4664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58F-2537-4761-9896-2543807B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EE5E-6506-4083-B87C-44C6E4F4664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58F-2537-4761-9896-2543807B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54EE5E-6506-4083-B87C-44C6E4F4664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28558F-2537-4761-9896-2543807B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4557730"/>
          </a:xfrm>
        </p:spPr>
        <p:txBody>
          <a:bodyPr/>
          <a:lstStyle/>
          <a:p>
            <a:r>
              <a:rPr lang="ru-RU" dirty="0" smtClean="0"/>
              <a:t>Открытые уроки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 группа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Торжественное открытие конкурса «Учитель года -2014»</a:t>
            </a:r>
            <a:endParaRPr lang="ru-RU" dirty="0"/>
          </a:p>
        </p:txBody>
      </p:sp>
      <p:pic>
        <p:nvPicPr>
          <p:cNvPr id="4" name="Picture 2" descr="C:\Users\Ученик\Desktop\2 группа\dscn09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0" y="2079214"/>
            <a:ext cx="5514490" cy="41358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Конкурсанты!!!</a:t>
            </a:r>
            <a:endParaRPr lang="ru-RU" dirty="0"/>
          </a:p>
        </p:txBody>
      </p:sp>
      <p:pic>
        <p:nvPicPr>
          <p:cNvPr id="2050" name="Picture 2" descr="C:\Users\Ученик\Desktop\2 группа\dscn08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918479"/>
            <a:ext cx="5286412" cy="39648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Компетентное жюри!!!</a:t>
            </a:r>
            <a:endParaRPr lang="ru-RU" dirty="0"/>
          </a:p>
        </p:txBody>
      </p:sp>
      <p:pic>
        <p:nvPicPr>
          <p:cNvPr id="3074" name="Picture 2" descr="C:\Users\Ученик\Desktop\2 группа\dscn09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981" y="1553753"/>
            <a:ext cx="5167349" cy="38755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Ученическое жюри!!!</a:t>
            </a:r>
            <a:endParaRPr lang="ru-RU" dirty="0"/>
          </a:p>
        </p:txBody>
      </p:sp>
      <p:pic>
        <p:nvPicPr>
          <p:cNvPr id="4098" name="Picture 2" descr="C:\Users\Ученик\Desktop\2 группа\dscn09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1" y="1857364"/>
            <a:ext cx="6010840" cy="45081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Творческих успехов!!!</a:t>
            </a:r>
            <a:endParaRPr lang="ru-RU" dirty="0"/>
          </a:p>
        </p:txBody>
      </p:sp>
      <p:pic>
        <p:nvPicPr>
          <p:cNvPr id="5122" name="Picture 2" descr="C:\Users\Ученик\Desktop\2 группа\dscn09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3091" y="1597008"/>
            <a:ext cx="6062181" cy="45466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</TotalTime>
  <Words>22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Открытые уроки   2 группа  </vt:lpstr>
      <vt:lpstr>Торжественное открытие конкурса «Учитель года -2014»</vt:lpstr>
      <vt:lpstr>Конкурсанты!!!</vt:lpstr>
      <vt:lpstr>Компетентное жюри!!!</vt:lpstr>
      <vt:lpstr>Ученическое жюри!!!</vt:lpstr>
      <vt:lpstr>Творческих успехов!!!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Открытые уроки   2 группа  </dc:title>
  <dc:creator>Ученик</dc:creator>
  <cp:lastModifiedBy>Ученик</cp:lastModifiedBy>
  <cp:revision>2</cp:revision>
  <dcterms:created xsi:type="dcterms:W3CDTF">2014-02-25T07:19:50Z</dcterms:created>
  <dcterms:modified xsi:type="dcterms:W3CDTF">2014-02-25T08:58:01Z</dcterms:modified>
</cp:coreProperties>
</file>