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84E5E54-04B0-47DF-BB7C-DE9494B18416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698C4B-7CF6-4C15-8527-1179AC7A930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5E54-04B0-47DF-BB7C-DE9494B18416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98C4B-7CF6-4C15-8527-1179AC7A9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5E54-04B0-47DF-BB7C-DE9494B18416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98C4B-7CF6-4C15-8527-1179AC7A9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5E54-04B0-47DF-BB7C-DE9494B18416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98C4B-7CF6-4C15-8527-1179AC7A9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84E5E54-04B0-47DF-BB7C-DE9494B18416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698C4B-7CF6-4C15-8527-1179AC7A93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5E54-04B0-47DF-BB7C-DE9494B18416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6698C4B-7CF6-4C15-8527-1179AC7A93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5E54-04B0-47DF-BB7C-DE9494B18416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6698C4B-7CF6-4C15-8527-1179AC7A9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5E54-04B0-47DF-BB7C-DE9494B18416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98C4B-7CF6-4C15-8527-1179AC7A93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E5E54-04B0-47DF-BB7C-DE9494B18416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98C4B-7CF6-4C15-8527-1179AC7A9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84E5E54-04B0-47DF-BB7C-DE9494B18416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698C4B-7CF6-4C15-8527-1179AC7A93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84E5E54-04B0-47DF-BB7C-DE9494B18416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698C4B-7CF6-4C15-8527-1179AC7A93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84E5E54-04B0-47DF-BB7C-DE9494B18416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6698C4B-7CF6-4C15-8527-1179AC7A930B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442314" cy="239992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Структура </a:t>
            </a:r>
            <a:r>
              <a:rPr lang="ru-RU" sz="4000" b="1" dirty="0" smtClean="0"/>
              <a:t>повествовательного текста.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819400"/>
            <a:ext cx="8010266" cy="17526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800" b="1" dirty="0" smtClean="0"/>
              <a:t>Изложение "Еж – спаситель"</a:t>
            </a:r>
            <a:br>
              <a:rPr lang="ru-RU" sz="4800" b="1" dirty="0" smtClean="0"/>
            </a:b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3536"/>
            <a:ext cx="8363272" cy="1231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solidFill>
                  <a:srgbClr val="002060"/>
                </a:solidFill>
              </a:rPr>
              <a:t>Лексико</a:t>
            </a:r>
            <a:r>
              <a:rPr lang="ru-RU" b="1" dirty="0" smtClean="0">
                <a:solidFill>
                  <a:srgbClr val="002060"/>
                </a:solidFill>
              </a:rPr>
              <a:t> - орфографическая подготовка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46236"/>
            <a:ext cx="8507288" cy="52117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Объясните написание безударных гласных в словах (поб</a:t>
            </a:r>
            <a:r>
              <a:rPr lang="ru-RU" u="sng" dirty="0" smtClean="0">
                <a:solidFill>
                  <a:schemeClr val="bg1"/>
                </a:solidFill>
              </a:rPr>
              <a:t>е</a:t>
            </a:r>
            <a:r>
              <a:rPr lang="ru-RU" dirty="0" smtClean="0">
                <a:solidFill>
                  <a:schemeClr val="bg1"/>
                </a:solidFill>
              </a:rPr>
              <a:t>жала, набр</a:t>
            </a:r>
            <a:r>
              <a:rPr lang="ru-RU" u="sng" dirty="0" smtClean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ла, поск</a:t>
            </a:r>
            <a:r>
              <a:rPr lang="ru-RU" u="sng" dirty="0" smtClean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льзнулась, б</a:t>
            </a:r>
            <a:r>
              <a:rPr lang="ru-RU" u="sng" dirty="0" smtClean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сая, н</a:t>
            </a:r>
            <a:r>
              <a:rPr lang="ru-RU" u="sng" dirty="0" smtClean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га, ук</a:t>
            </a:r>
            <a:r>
              <a:rPr lang="ru-RU" u="sng" dirty="0" smtClean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лолась, к</a:t>
            </a:r>
            <a:r>
              <a:rPr lang="ru-RU" u="sng" dirty="0" smtClean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лючки, п</a:t>
            </a:r>
            <a:r>
              <a:rPr lang="ru-RU" u="sng" dirty="0" smtClean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лзёт, зм</a:t>
            </a:r>
            <a:r>
              <a:rPr lang="ru-RU" u="sng" dirty="0" smtClean="0">
                <a:solidFill>
                  <a:schemeClr val="bg1"/>
                </a:solidFill>
              </a:rPr>
              <a:t>е</a:t>
            </a:r>
            <a:r>
              <a:rPr lang="ru-RU" dirty="0" smtClean="0">
                <a:solidFill>
                  <a:schemeClr val="bg1"/>
                </a:solidFill>
              </a:rPr>
              <a:t>я, х</a:t>
            </a:r>
            <a:r>
              <a:rPr lang="ru-RU" u="sng" dirty="0" smtClean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тела).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Проверьте согласные корня в словах (яго</a:t>
            </a:r>
            <a:r>
              <a:rPr lang="ru-RU" u="sng" dirty="0" smtClean="0">
                <a:solidFill>
                  <a:schemeClr val="bg1"/>
                </a:solidFill>
              </a:rPr>
              <a:t>д</a:t>
            </a:r>
            <a:r>
              <a:rPr lang="ru-RU" dirty="0" smtClean="0">
                <a:solidFill>
                  <a:schemeClr val="bg1"/>
                </a:solidFill>
              </a:rPr>
              <a:t>, ё</a:t>
            </a:r>
            <a:r>
              <a:rPr lang="ru-RU" u="sng" dirty="0" smtClean="0">
                <a:solidFill>
                  <a:schemeClr val="bg1"/>
                </a:solidFill>
              </a:rPr>
              <a:t>ж</a:t>
            </a:r>
            <a:r>
              <a:rPr lang="ru-RU" dirty="0" smtClean="0">
                <a:solidFill>
                  <a:schemeClr val="bg1"/>
                </a:solidFill>
              </a:rPr>
              <a:t>, ло</a:t>
            </a:r>
            <a:r>
              <a:rPr lang="ru-RU" u="sng" dirty="0" smtClean="0">
                <a:solidFill>
                  <a:schemeClr val="bg1"/>
                </a:solidFill>
              </a:rPr>
              <a:t>в</a:t>
            </a:r>
            <a:r>
              <a:rPr lang="ru-RU" dirty="0" smtClean="0">
                <a:solidFill>
                  <a:schemeClr val="bg1"/>
                </a:solidFill>
              </a:rPr>
              <a:t>ко, упол</a:t>
            </a:r>
            <a:r>
              <a:rPr lang="ru-RU" u="sng" dirty="0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ти).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Проверьте безударные окончания в им. существительных (от бол</a:t>
            </a:r>
            <a:r>
              <a:rPr lang="ru-RU" u="sng" dirty="0" smtClean="0">
                <a:solidFill>
                  <a:schemeClr val="bg1"/>
                </a:solidFill>
              </a:rPr>
              <a:t>и</a:t>
            </a:r>
            <a:r>
              <a:rPr lang="ru-RU" dirty="0" smtClean="0">
                <a:solidFill>
                  <a:schemeClr val="bg1"/>
                </a:solidFill>
              </a:rPr>
              <a:t>., с </a:t>
            </a:r>
            <a:r>
              <a:rPr lang="ru-RU" dirty="0" err="1" smtClean="0">
                <a:solidFill>
                  <a:schemeClr val="bg1"/>
                </a:solidFill>
              </a:rPr>
              <a:t>кочк</a:t>
            </a:r>
            <a:r>
              <a:rPr lang="ru-RU" u="sng" dirty="0" err="1" smtClean="0">
                <a:solidFill>
                  <a:schemeClr val="bg1"/>
                </a:solidFill>
              </a:rPr>
              <a:t>ц</a:t>
            </a:r>
            <a:r>
              <a:rPr lang="ru-RU" dirty="0" smtClean="0">
                <a:solidFill>
                  <a:schemeClr val="bg1"/>
                </a:solidFill>
              </a:rPr>
              <a:t>, о колючк</a:t>
            </a:r>
            <a:r>
              <a:rPr lang="ru-RU" u="sng" dirty="0" smtClean="0">
                <a:solidFill>
                  <a:schemeClr val="bg1"/>
                </a:solidFill>
              </a:rPr>
              <a:t>и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Подберите слова близкие по смыслу к словам опомнилась - очнулась, спохватилась зигзаги - кривая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Найдите предложение с восклицательным знаком.. - Какое чувство передает это предложение? Запомните его написание.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Обратите внимание на написание слов: оказывается, зигзагами, навстречу.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5973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Еж-спаситель. </a:t>
            </a:r>
            <a:endParaRPr lang="ru-RU" b="1" u="sng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Ранним </a:t>
            </a:r>
            <a:r>
              <a:rPr lang="ru-RU" b="1" dirty="0" smtClean="0">
                <a:solidFill>
                  <a:schemeClr val="bg1"/>
                </a:solidFill>
              </a:rPr>
              <a:t>утром Маша собирала землянику. Ягод было много. Девочка быстро набрала корзину и побежала домой.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Вдруг </a:t>
            </a:r>
            <a:r>
              <a:rPr lang="ru-RU" b="1" dirty="0" smtClean="0">
                <a:solidFill>
                  <a:schemeClr val="bg1"/>
                </a:solidFill>
              </a:rPr>
              <a:t>Маша поскользнулась и вскрикнула от боли. Босая нога сорвалась с кочки и укололась о колючки. Оказывается, под кочкой сидел ёж. </a:t>
            </a:r>
            <a:r>
              <a:rPr lang="ru-RU" b="1" dirty="0" smtClean="0">
                <a:solidFill>
                  <a:schemeClr val="bg1"/>
                </a:solidFill>
              </a:rPr>
              <a:t>         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Маша </a:t>
            </a:r>
            <a:r>
              <a:rPr lang="ru-RU" b="1" dirty="0" smtClean="0">
                <a:solidFill>
                  <a:schemeClr val="bg1"/>
                </a:solidFill>
              </a:rPr>
              <a:t>заплакала, уселась на кочку и стала вытирать платком кровь с ноги. Видит Маша: на неё ползёт серая змея с чёрными зигзагами на спине. Ядовитая гадюка! </a:t>
            </a:r>
            <a:r>
              <a:rPr lang="ru-RU" b="1" dirty="0" smtClean="0">
                <a:solidFill>
                  <a:schemeClr val="bg1"/>
                </a:solidFill>
              </a:rPr>
              <a:t>               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Тут </a:t>
            </a:r>
            <a:r>
              <a:rPr lang="ru-RU" b="1" dirty="0" smtClean="0">
                <a:solidFill>
                  <a:schemeClr val="bg1"/>
                </a:solidFill>
              </a:rPr>
              <a:t>ёж засеменил навстречу змее. Гадюка вскинулась всем телом и бросилась на ежа. Ёж ловко подставил ей свой колючки. Гадюка зашипела и хотела уползти. Еж схватил её зубами позади головы .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Тут </a:t>
            </a:r>
            <a:r>
              <a:rPr lang="ru-RU" b="1" dirty="0" smtClean="0">
                <a:solidFill>
                  <a:schemeClr val="bg1"/>
                </a:solidFill>
              </a:rPr>
              <a:t>Маша опомнилась и убежала домой. 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(</a:t>
            </a:r>
            <a:r>
              <a:rPr lang="ru-RU" b="1" dirty="0" smtClean="0">
                <a:solidFill>
                  <a:schemeClr val="bg1"/>
                </a:solidFill>
              </a:rPr>
              <a:t>По В.Бианки)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mvideo\Desktop\76ce7507c0fa4c7e0e5ed3322b864190_i-17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717560" cy="619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mvideo\Desktop\d0bf0c209a359930040eff0f206705f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08912" cy="6152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Работа над вопросами к тексту.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- </a:t>
            </a:r>
            <a:r>
              <a:rPr lang="ru-RU" sz="3600" dirty="0" smtClean="0">
                <a:solidFill>
                  <a:schemeClr val="bg1"/>
                </a:solidFill>
              </a:rPr>
              <a:t>Зачем пошла Маша в лес</a:t>
            </a:r>
            <a:r>
              <a:rPr lang="ru-RU" sz="36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- Почему Маше пришлось сесть на кочку?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- Какая опасность её подстерегала?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- Расскажите, как ёж сражался с гадюкой? </a:t>
            </a:r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- </a:t>
            </a:r>
            <a:r>
              <a:rPr lang="ru-RU" sz="3600" dirty="0" smtClean="0">
                <a:solidFill>
                  <a:schemeClr val="bg1"/>
                </a:solidFill>
              </a:rPr>
              <a:t>Почему ёж назван спасителем?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- Какие чувства вы испытывали, слушая рассказ?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Определение темы и основной мысли рассказа.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12567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Как </a:t>
            </a:r>
            <a:r>
              <a:rPr lang="ru-RU" sz="3600" dirty="0" smtClean="0">
                <a:solidFill>
                  <a:schemeClr val="bg1"/>
                </a:solidFill>
              </a:rPr>
              <a:t>вы думаете, в заголовке отражена тема или основная мысль?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 Тема</a:t>
            </a:r>
            <a:r>
              <a:rPr lang="ru-RU" sz="3600" dirty="0" smtClean="0">
                <a:solidFill>
                  <a:schemeClr val="bg1"/>
                </a:solidFill>
              </a:rPr>
              <a:t>. Как ёж спас девочку?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А </a:t>
            </a:r>
            <a:r>
              <a:rPr lang="ru-RU" sz="3600" dirty="0" smtClean="0">
                <a:solidFill>
                  <a:schemeClr val="bg1"/>
                </a:solidFill>
              </a:rPr>
              <a:t>что является основной мыслью данного рассказа?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Внимание </a:t>
            </a:r>
            <a:r>
              <a:rPr lang="ru-RU" sz="3600" dirty="0" smtClean="0">
                <a:solidFill>
                  <a:schemeClr val="bg1"/>
                </a:solidFill>
              </a:rPr>
              <a:t>к поведению животного может спасти жизнь.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b="1" dirty="0" smtClean="0">
                <a:solidFill>
                  <a:srgbClr val="002060"/>
                </a:solidFill>
              </a:rPr>
              <a:t>Наблюдение над структурой текста.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46236"/>
            <a:ext cx="8363272" cy="487910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 сколько частей делится текст? 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Прочитайте начало текста, его основную часть и концовку.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 Что вы можете сказать об основной части текста?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С какой целью это сделано?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Чтобы выделить чёткие этапы происходящего действия.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Как на письме одна часть отделяется от другой?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Что </a:t>
            </a:r>
            <a:r>
              <a:rPr lang="ru-RU" dirty="0" smtClean="0">
                <a:solidFill>
                  <a:schemeClr val="bg1"/>
                </a:solidFill>
              </a:rPr>
              <a:t>является завязкой действия, какой момент самый напряженный, какова его развязка?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03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План.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</a:rPr>
              <a:t>Маша </a:t>
            </a:r>
            <a:r>
              <a:rPr lang="ru-RU" sz="4000" dirty="0" smtClean="0">
                <a:solidFill>
                  <a:schemeClr val="bg1"/>
                </a:solidFill>
              </a:rPr>
              <a:t>собирает землянику.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Маша укололась.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Ядовитая гадюка.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Борьба ежа с гадюкой.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Маша опомнилась.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Опорные слова - глаголы.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2565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собирала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набрала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побежала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поскользнулась и вскрикнула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сорвалась и укололась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заплакала, уселась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стала вытирать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видит, ползет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засеменил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уползти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зашипела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вскинулась и бросилась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подставил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схватил 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опомнилась и убежала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79</TotalTime>
  <Words>243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Структура повествовательного текста.  </vt:lpstr>
      <vt:lpstr>Слайд 2</vt:lpstr>
      <vt:lpstr>Слайд 3</vt:lpstr>
      <vt:lpstr>Слайд 4</vt:lpstr>
      <vt:lpstr>Работа над вопросами к тексту. </vt:lpstr>
      <vt:lpstr>Определение темы и основной мысли рассказа.</vt:lpstr>
      <vt:lpstr> Наблюдение над структурой текста.</vt:lpstr>
      <vt:lpstr>План. </vt:lpstr>
      <vt:lpstr>Опорные слова - глаголы.</vt:lpstr>
      <vt:lpstr>. Лексико - орфографическая подготовка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повествовательного текста.  Изложение "Еж – спаситель"</dc:title>
  <dc:creator>Наташа Новикова</dc:creator>
  <cp:lastModifiedBy>Наташа Новикова</cp:lastModifiedBy>
  <cp:revision>7</cp:revision>
  <dcterms:created xsi:type="dcterms:W3CDTF">2015-09-28T15:08:09Z</dcterms:created>
  <dcterms:modified xsi:type="dcterms:W3CDTF">2015-09-28T16:27:35Z</dcterms:modified>
</cp:coreProperties>
</file>