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59" r:id="rId5"/>
    <p:sldId id="279" r:id="rId6"/>
    <p:sldId id="260" r:id="rId7"/>
    <p:sldId id="278" r:id="rId8"/>
    <p:sldId id="274" r:id="rId9"/>
    <p:sldId id="276" r:id="rId10"/>
    <p:sldId id="277" r:id="rId11"/>
    <p:sldId id="290" r:id="rId12"/>
    <p:sldId id="299" r:id="rId13"/>
    <p:sldId id="262" r:id="rId14"/>
    <p:sldId id="281" r:id="rId15"/>
    <p:sldId id="291" r:id="rId16"/>
    <p:sldId id="263" r:id="rId17"/>
    <p:sldId id="282" r:id="rId18"/>
    <p:sldId id="264" r:id="rId19"/>
    <p:sldId id="292" r:id="rId20"/>
    <p:sldId id="265" r:id="rId21"/>
    <p:sldId id="286" r:id="rId22"/>
    <p:sldId id="287" r:id="rId23"/>
    <p:sldId id="266" r:id="rId24"/>
    <p:sldId id="267" r:id="rId25"/>
    <p:sldId id="283" r:id="rId26"/>
    <p:sldId id="270" r:id="rId27"/>
    <p:sldId id="269" r:id="rId28"/>
    <p:sldId id="288" r:id="rId29"/>
    <p:sldId id="271" r:id="rId30"/>
    <p:sldId id="293" r:id="rId31"/>
    <p:sldId id="289" r:id="rId32"/>
    <p:sldId id="295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5" autoAdjust="0"/>
    <p:restoredTop sz="94660"/>
  </p:normalViewPr>
  <p:slideViewPr>
    <p:cSldViewPr>
      <p:cViewPr>
        <p:scale>
          <a:sx n="75" d="100"/>
          <a:sy n="75" d="100"/>
        </p:scale>
        <p:origin x="-175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10F2-EDEB-4342-A2B4-2339DC3F7718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E84-9E8E-4808-AD36-ED415968A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10F2-EDEB-4342-A2B4-2339DC3F7718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E84-9E8E-4808-AD36-ED415968A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10F2-EDEB-4342-A2B4-2339DC3F7718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E84-9E8E-4808-AD36-ED415968A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10F2-EDEB-4342-A2B4-2339DC3F7718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E84-9E8E-4808-AD36-ED415968A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10F2-EDEB-4342-A2B4-2339DC3F7718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E84-9E8E-4808-AD36-ED415968A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10F2-EDEB-4342-A2B4-2339DC3F7718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E84-9E8E-4808-AD36-ED415968A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10F2-EDEB-4342-A2B4-2339DC3F7718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E84-9E8E-4808-AD36-ED415968A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10F2-EDEB-4342-A2B4-2339DC3F7718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E84-9E8E-4808-AD36-ED415968A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10F2-EDEB-4342-A2B4-2339DC3F7718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E84-9E8E-4808-AD36-ED415968A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10F2-EDEB-4342-A2B4-2339DC3F7718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E84-9E8E-4808-AD36-ED415968A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10F2-EDEB-4342-A2B4-2339DC3F7718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9E84-9E8E-4808-AD36-ED415968A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10F2-EDEB-4342-A2B4-2339DC3F7718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39E84-9E8E-4808-AD36-ED415968A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okno.ru/news/news/konenko/17%F1%E0%E9%F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%D1%84%D0%BB%D0%BE%D0%BC%D0%B0%D1%81%D1%82%D0%B5%D1%80%D1%8B&amp;source=images&amp;cd=&amp;cad=rja&amp;uact=8&amp;docid=Dyq15u-JoOn0rM&amp;tbnid=q68Qn6gjs0WhVM:&amp;ved=0CAUQjRw&amp;url=http://idigo.it/ru/catalog/sp211106&amp;ei=tAFFU67FO4rEyQPpj4DgDA&amp;bvm=bv.64507335,d.bGE&amp;psig=AFQjCNEmH3DjTehm9wuVM848hYst769EpA&amp;ust=139711771588205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idigo.it/images/products/4c23557345056/sp2111062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staple.ru/wp-content/uploads/2010/01/%D0%A1%D0%B0%D0%BC%D1%8B%D0%B5-%D0%B1%D0%BE%D0%BB%D1%8C%D1%88%D0%B8%D0%B5-%D0%BA%D0%B0%D0%BD%D1%86%D1%82%D0%BE%D0%B2%D0%B0%D1%80%D1%8B-5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i-staple.ru/wp-content/uploads/2010/01/%D0%A1%D0%B0%D0%BC%D1%8B%D0%B5-%D0%B1%D0%BE%D0%BB%D1%8C%D1%88%D0%B8%D0%B5-%D0%BA%D0%B0%D0%BD%D1%86%D1%82%D0%BE%D0%B2%D0%B0%D1%80%D1%8B-4.jpg" TargetMode="Externa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%D1%80%D1%83%D1%87%D0%BA%D0%B0%20%D1%88%D0%B0%D1%80%D0%B8%D0%BA%D0%BE%D0%B2%D0%B0%D1%8F&amp;source=images&amp;cd=&amp;docid=F5BuY0bx9GPKYM&amp;tbnid=BE6IwSzUEWWwPM:&amp;ved=0CAUQjRw&amp;url=http://helper.kh.ua/catalog/01-01-01?l&amp;ei=dgJFU8yeFeS_ygP49YDwAw&amp;bvm=bv.64507335,d.bGE&amp;psig=AFQjCNFVd2o407cD8-khQskGUozkIoo11w&amp;ust=139711792823421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/url?sa=i&amp;rct=j&amp;q=%D1%80%D1%83%D1%87%D0%BA%D0%B0%20%D1%88%D0%B0%D1%80%D0%B8%D0%BA%D0%BE%D0%B2%D0%B0%D1%8F&amp;source=images&amp;cd=&amp;cad=rja&amp;uact=8&amp;docid=F5BuY0bx9GPKYM&amp;tbnid=BE6IwSzUEWWwPM:&amp;ved=0CAUQjRw&amp;url=http://helper.kh.ua/catalog/01-01-01?l&amp;ei=qAJFU4zKGOjOygO42IKgBQ&amp;psig=AFQjCNFVd2o407cD8-khQskGUozkIoo11w&amp;ust=139711792823421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staple.ru/wp-content/uploads/2010/01/%D0%A1%D0%B0%D0%BC%D1%8B%D0%B5-%D0%B1%D0%BE%D0%BB%D1%8C%D1%88%D0%B8%D0%B5-%D0%BA%D0%B0%D0%BD%D1%86%D1%82%D0%BE%D0%B2%D0%B0%D1%80%D1%8B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www.i-staple.ru/wp-content/uploads/2010/03/portrety-iz-kancelarskih-knopok-7.jpg" TargetMode="External"/><Relationship Id="rId7" Type="http://schemas.openxmlformats.org/officeDocument/2006/relationships/hyperlink" Target="http://www.i-staple.ru/wp-content/uploads/2010/03/portrety-iz-kancelarskih-knopok-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://www.i-staple.ru/wp-content/uploads/2010/03/portrety-iz-kancelarskih-knopok-2.jpg" TargetMode="Externa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staple.ru/wp-content/uploads/HLIC/667c30fd467fe548c9968ae988f95fe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hyperlink" Target="http://www.i-staple.ru/wp-content/uploads/HLIC/184a044716ad37aabd75358a78ed2071.jpg" TargetMode="Externa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staple.ru/wp-content/uploads/HLIC/78caa3b33c9527d5f5181d9bb5e99635.jpg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hyperlink" Target="http://www.i-staple.ru/wp-content/uploads/HLIC/b8dca3bbd3ddceea2c23c31f2d72d33c.jpg" TargetMode="Externa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docid=dpxZsfb86AEw0M&amp;tbnid=jN-opGTlYYggFM:&amp;ved=0CAUQjRw&amp;url=http://www.znaikak.ru/choosepenalschool.html&amp;ei=-BVFU-rQBYvU4QSV4YHABQ&amp;bvm=bv.64507335,d.bGE&amp;psig=AFQjCNHiHdkseqPdYGqHd-K01rbD53AETA&amp;ust=1397121211235964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hyperlink" Target="http://www.google.ru/url?sa=i&amp;rct=j&amp;q=&amp;esrc=s&amp;source=images&amp;cd=&amp;cad=rja&amp;uact=8&amp;docid=paZ0VXTCWsf-9M&amp;tbnid=hy_peMWB0hZ4wM:&amp;ved=0CAUQjRw&amp;url=http://www.marusya-ekb.ru/catalog/penal_bakugan_s_napolneniem_86022.html&amp;ei=QRZFU4iPDsep4gSK3oCABA&amp;bvm=bv.64507335,d.bGE&amp;psig=AFQjCNHiHdkseqPdYGqHd-K01rbD53AETA&amp;ust=1397121211235964" TargetMode="Externa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bler.ru/click?from=planet&amp;_URL=http://foto.rambler.ru/users/platnerpaul/20/39/webbig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ртфель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36912"/>
            <a:ext cx="6643734" cy="163623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школьные помощники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214414" y="357166"/>
            <a:ext cx="7500990" cy="65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 из лепестков роз.</a:t>
            </a:r>
          </a:p>
        </p:txBody>
      </p:sp>
      <p:pic>
        <p:nvPicPr>
          <p:cNvPr id="35841" name="Рисунок 15" descr="Картинка 1 из 5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2237" y="1357298"/>
            <a:ext cx="6435457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38385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сюша\Мои документы\Исследовательская работа\ПРОЕКТЫ\Школьные принадлежности\Маша - ФОТО\Памятник книгам в Берлин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762000"/>
            <a:ext cx="3786182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Ксюша\Мои документы\Исследовательская работа\ПРОЕКТЫ\Школьные принадлежности\Маша - ФОТО\faf8f0cecd53848443e3d4a2bfdabb7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8477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85852" y="3643314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Памятники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книгам </a:t>
            </a:r>
          </a:p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России и Германии.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836712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DS Goose"/>
              </a:rPr>
              <a:t>Рисовать плакаты мастер - яркий, тоненький ...</a:t>
            </a:r>
            <a:endParaRPr lang="ru-RU" sz="2400" dirty="0">
              <a:latin typeface="DS Goose"/>
            </a:endParaRPr>
          </a:p>
        </p:txBody>
      </p:sp>
      <p:sp>
        <p:nvSpPr>
          <p:cNvPr id="1026" name="AutoShape 2" descr="data:image/jpeg;base64,/9j/4AAQSkZJRgABAQAAAQABAAD/2wCEAAkGBhIQEBUUEBAVFBIVEA8QEBAUFhUQEBAVFBAWFBQRGBUXGyYeFxkjGRQUHy8gIycpLCwsFR4xNTAqNSYrLCkBCQoKDgwOGg8PGi8kHyQsLC0qKTQqLDQqNSwuKiwsNCwsLCovKTQsLDQ0LCwpKiwsLCwsLCwvLCwsLC0sLCwuLP/AABEIAOEA4QMBIgACEQEDEQH/xAAcAAEAAQUBAQAAAAAAAAAAAAAABAECBQYHAwj/xABBEAABAwICBgcGBAUCBwEAAAABAAIDBBEFIQYSMUFRcSJCUmGBkaEHEzKxwdEjYnKSFDNDguFjohYkU7LS8PEV/8QAGgEBAAMBAQEAAAAAAAAAAAAAAAEEBQMCBv/EADIRAAIBAwEFBgUFAAMAAAAAAAABAgMEESEFEjFBUSJxkaHR8EJhgbHBBhMUMuEzUvH/2gAMAwEAAhEDEQA/AO4oiIAiIgCIiAIiIAiIgCIiAIiIAiIgCIiAIiIAiIgCIiAIiIAiIgCIiAIiIAiIgCIiAIiIAiIgCIiAIiIAiIgCKl1qWmvtMpMLaRI/3k9ujTsIL+4uPUHPPuQG3IvmXSr2y1+JWihaYGO6JihLnSSHgX7SO4W8VuXsc0vqIpxQVs/vHSNe6Bhd7ySnLG6xic/gWgkNubau69lOAdnRAVVQCl1VUsqoAiIgCIiAIiIAiIgCIiAIiIAiIgCIiAIiIAiK0usgLioGLY1DSxGWolbHG3a5xsOQ3k9wWiade2imorxU1qioFxYH8GM/mcNp7h5hcz0q0bxXEX+9fM2qy/pktp2Eut7uIuAa+20ub0bZ6xuEBl9O/bzJLrRYcDFHmDUH+c/9I6g79vJc5o8DlqAZ6iT3UJJLp5bl0h36g2vcp5p6PDv5hbWVY6jTekhPeR/NcPLmmHYPX41PkC4CwLj0YYm8BuaO4L1oiOJHGPiFroqBhYHt1HzOANRIOAPUB4NXVfZL7MHU0zauquJWhxiiGeqXNLS5542cchxz4LNaFeyanowHvAlmyPvHDotP5GnZzOfJdGp6cNGQUNk4wezAr1QBVUAIiIAiIgCIiAIiIAiIgCIiAIiIAiIgCIiAIrXPstex7SiOJpa13SsRrNIu3vFwRdMZB66U6aUmGx69TKGkg6kQ6Usnc1v12LgGnPtkqsQvHCTBTnL3bD+JIPzvG3kMua8sd0Grausc5krponh0hrJ3BjYmg9L3rzkNW+7buA2DyOL0GE5UIbWVoyNdK3/l4T/oRH4j+d3gpx1GSFQaFCOMVGKSmlgI1o4rXrKgf6cZ+EfmdYc0xLTGWdgpKCIwUw6DYml0k0oufjk2uuSTqiwz2L0wPRGvxqYyyOcQ534lTKSRyHE9w9F3HQz2aU1A0FjNaW3SmeAX/wBvZHLzTIwc40I9ib5CJa+7W5EQD4z+o9Xlt5LtuEYDFTxhkUbWMAsGtFgP896yMNOGhewCgksayy9AFRYbEtMKSnuHTBzh1I/xHX4G2TfEheZSUVmTwdKdKdV7tOLb+SM2i53intYAFoYgODpDc/tb91rT9JsQrX/h+9dbMBgLGN7+j9VUle01pHU2aOwbma3qmILq2dgqsSiit7yVjL5DWcApIK4l/BN+Krqwy5zjbeWbvvuHiV0vQrFmTU1oy8tid7oGSxeQGgi9udvBeqNw6ksNY6a6nO+2Wrakpxk5dXjC+jNiRUBVVbMUIiIAiIgCIiAIiIAiIgCIqFyAqoVfibIhd7gO7eVWsrAwZrTMZoHzkve8Rw9aRxsG8t7jwAXpLJDeDyxjTCSZ3u6dpJOQDcyVDfhUVMPe4lIC7aKdpz7tY7gvCTSWKn/Aw2IvldkZbXlN+/qD1UjCtBnzO95Wu944m4judRvPiV7ykFHOrNZ0sqanFqV8dPBqQMs6JjQWh7gbAAbyb7T3q7Qj2INZqyV1nuyIgB6Df1OHxchlzXW6PB2sAAaABsAFgpb6iOPa4X4DM+QXNs6JZ0SPGhwtkbQ1rQ0AABoADQOAA2Ke1llp2k+nj6UgRwtsRdssjrtPEajd473BaHiWl1VU3DpXuB6jPw4+Wq34hzuqNW8hTe7xZtWmw7i4ipvEYvn/AOflo6ziWlVLT3EkzdYf02fiP5Frb28bLUsW9qlriCIN/PKdY/sabf7vBaA+JwH4kjYh2d/kF4/xkEfwsdI7tO6LT4bVSneVZcND6O2/T9tDWWZvy/C82ZbENKaqrOqXyS36g6Mf7G2B8bqKcMeBeomZC3s31n8tVufnZY92Mzv6LDqjsxjV+WamYdojU1GYYbHeVXw5vnJm06dO2hq404+fp5M9G4lRwfyoTO/tymzP2D6kqybSKrqOg0lrN0cY1GDwC27CfZXsMzvBblh2iMENtWMXG85q3C2qy46IxLjbNlSeYJ1JdX/v4RzfAdA5prOkBaLnN20jkupaP4FHSRakd8zrOJ2uNgL+gWSjgA2BegCvUbaFLVcep8tf7VrXmkniPQAKqIrJkhERAEREAREQBERAEVCVaCgLlY9XgqhQGGqI7OJcNd25vVHM71jsRwh9UC2VxDdgDcrcuC2V0N15SAN2qcnpIwmD6Nw0rbRtA4na93MqdJiDI9g8/sr5pPBa3iNexjiNUuO2+5cZzwX7e1/depkqjGXOyBPIZBY+WYj4nBnM2KxJxGaQ2jbb9Iv6r0Zo7K8gyu1e49J/kq7m5cDZjbU6K7bUfuQNJp4X07gQZC067eqAWg5+V1ozsUlcNVvRGzVYLX8Rmuux6JNc1wDDdzXN137tYWJA8e5e+F+z6nh6tzxK4Ttp1JZ4F+32za21NxacnnT3yOSYfozUTnoxnmVt2E+yxxsZneH/AMXUaegYwWa0AcApAYu0LKC/tqZ11+pbmrpT7K8/E1nC9BqeHYwE962CGka0WAC90VyMIx0SPnqtxUqvenJtlA1VsrXytbtcBzICjvxaEbZWeDgfkjnGPFnNRlLgiWixr9IYB1yeTXH6LxdpRDwcfAD6rk7ikviXidFbVX8L8DMIsG3SuPO7Hd2w3V0Ok7HPDdQi5AuSMrqP5VL/ALHp2lZfCZpERWCsEREAREQBERAFaWq5EBYqtKEIhIcVDq6cuG22amqhahKeGYk0HEqNJgbHG5Zc951QsxK4NUeSccQPFcpJcy3CtU5M8IcPa0fEGjg3oj7+qkR+6Zs+SxtVWtubvHJQXYrH2ifBcJV4x6HdW86mrybGcQYNgPp915uxYbm+Z/wtbdjDNwJ9FYcZG5nndcneR6nRWD6E+TSqS5Aawbus76hR36SzHrgcmj63WvVOJO1jkBnfZfbzXga9/HyAHyCw6m0pZa3ma0NnwxndRsL8amd/Vf4Wb/2gLyFc/WBeXOF8w5xNx4mywBqXHrHzKoA47iqzv5vq/qd1ZxS5IztbVxuzaA07/gA8A0eqhuq29ryusaWHflzNlcynJ2Z8s/kvLuK03pE6RoQgsZJprW95Vjq4bh6qyPDJHbGPPJjvqApkOjczv6TvHVb9VKp3U+EfIhyoR4y8yL/Hnsj1XoytffIAeCy9PofIRnZp/d9FmsN0ZZHm+zzuuBYeCu0tn3Un2ngp1r63gtNTNNeVeCqBquX1R8owiIhAS6KxwQGmUvtGe6slp3UbgIpHMfJ7wGwDiGu1S0fFtAB2LaqTF4pfhdmeqcj/AJWC0iwcEmWNoElhrkDOQNFhfiQMuSwFLUa1ibNN7X3Ej5LX/Yo14KVNbvXv+plTuatGpuz1XLuOkItKpscmjd0nE/lcbtI7vuFs+H4syYZGzt7Tt8OKo1badPXii5RuYVdFoyaVbdXqwhViyVCoQq2QlQSRailDtt1Elw8cfNZS68nPC5T3eZ2hUkuBrtXhTSbh4Hr8lFbgze04/pYfstpcQvHWVGpCknll6F3USwYFuCN/6cp56rfqvZmBndB+5/2CzOv3nzKqJTxKhfsLl5Ih3VV+2a1Loa97y4ljQTsF3W7tykRaDjfIfBo+t1nTO7tH0+y8hWu7XoFVqzsaMu1HV++p6/mXLWFIgxaGRDa558dX5KRHonTj+nf9RLvmVIGIO7vI/dXDEXcB6hdIX1iuWPocJVbl/E/EujwWFuyJg/tCkMpWjY0DwUcYieyP3W+iuOIW2t8iCrcL61cd6MtO5+hXkqr4/clCMKuqooxEdk+n3VwxBvf5fZdFe27+NHhwn0JFlVeArWcfQ/ZXCpaesF1VxRfCa8Ued2XQ9US6LueQiIgCIiAi1Ma0/STCHGz4xsuXAbc+sBvW8PbdQpadWaFZ0pbyK9xQjXg4SOeU2JFvRkGs3vytyO4rIxm3SjJc0Z8HN5/cLLYto42S5aLO47jzWrTRS0z94ts+4O9bdOpTrrs6PofP1adW1/vrHquJt+GaS7pcx2t458VpQ9pOKNrmwz0sUcTnSarw172OY29nCTXtn0doB6Q6KylPUMm3hkn+x3MdUqtRDcGOZlwdx2HvB+oVGvYxnnd7LLH8uo6eIvufv8mVZpq4ZyQi3aacvDaFL/40hy6Ls9uQyXP8Qo6im6UDnSQn423/ABGDl1x6q2mx6JwDXMvbLXa7Vdt3g3B9F87XdW3e7U0+3iZT2hf0dHJPvXodSpcZil+B4vwOR8ir3tvvXOIix38uUX7Lvw3eez1UyLFJodpNtwcLg8rri6qmu0i9b/qKUP8Anh9Y6rw/03SSJ27vUCVso3FY6l0nYcpYvFht6FTabEqaXbI+M8C4geYKo3NlTuFpJr6/4fR2u3bOpjE1r10+415BuKuFTINxWSjwm4u2d5G4h+sEOESbpneIafmFVWxakdY1JeKNf+VTfJGPNY/vXh/FHisnLhMxFveix4tb9FBdo9OOuw/2n/yVC82TdyktxtrvS/J2hWo89DzFUeKu/iyrHYLUA5Bh/cPuq/8A5FR2G+Dj9lnvZd+vhfidN+i+aPRtaQvR2JE7R5WH0UV2Hzj+l5OB+YXkYZd8L/8AafqoVvtCmnFRlh/IndpS5rxJ4rRwPmPsqisb3+n3WOIcNsb/ANt/kVYZ7bQ4c2P+y4undR/tB+BP7cHwMsKtvE+X+Ve2rb2vQ/ZYUVLePmHD5hejJRxGWZzz8l5366+D7+pDoIzMdWO19FlaOS7Ab32961SnOvk3M8Mx8wtnw+EtjAO3MnxK+h2E68q7co4jh6644opXdNQXzJd0VtlRfYmeeiIiEFLKharkQEeSJY2vw5srSHNusyQvMwr3Gbi8o8yipLDOZYtgj4HXGwm4cNh58Cq0WNZakw1m7u03vafougVdEHggi4WnY3owW3MYuOzvHJbtC9hVW5V49T5252fUoN1LfhziHQ2GtGdePjvb3OG5a5juiUdRd8LvdTdofC/9Td/PavakxCSB2RItkfsRvWeoaiKcggBr73Md9VknI9U92xda9BbrU1vR98fUq0qsKzwtJdPT0OTy1VXSP1KiI5dcdJjhxDh9VlaLSnIDWIFthzb5FdKxxsbyGkC4vnqljxwvlYnv33Wt1milNL8bPdu3TR9Fp/UNgPpyXzNxsZSW/RyvkeqtpSlJxeE+vL/PsY6mxYOFzvyy7u7/AN2KbHUg7HfRY3FNCainaDETI0X2DpZm97b/AAWHZVvabOGY2g3Dh4FYU6VxR4rK9+9TIuNmSgzd6TE5Ijdjy3kVn6HTd7cpWhw4jou+3oub0+Lkb/ArIRYmDt9F5heKPHKONKtd2n/HJ46cvBnWsP0ihm+EkEbQQcuZGSyTXAi4NxuIzC5RhmNe6N22INrg7TkRkdrTmcwpjcfka8ujcWXzLdYuBO/bt8Vo07tNdTfo/qCMaadZdrnhefto6ZZLLTaHTlwylYHfmb0T5bPktgotIoJfhkAPZd0T9lZjWhLmbNvtO2uNIT16PR+ZkrJqBVBRdjRLDEOCtNO3gF6oowics8P4NvZCfwbOyF7om6id5nkymaNgC9LKqIkkQ23xCIikgIiIAiIgCIiAoWqLPTXUtUIUp4IaNUxjRxsuYFncR9VpVbQSQOzBHAjYV1uWG6xdbhjXghzQQeK07W/lS0eq6GTe7Np3HaWkuvqaTQ48HAMqBcbGv67OR3juKnyU5aNZpD4zscNnIjcVBxjRdzCXRC7ezvHLisZh+LSQOyOWxzTsPEEFa8YwrLfovvXvgYTq1beX7dyu6Xvj9zY6OsMfw9Jm+MnMfoO7kcuSyL8Ipqxt9Rr9xBFnsPAjaCsRTyRz5wnVfviO/wDSfoqxTOY+4JZIMrjI/pIO0dxVGtbKpnlL3x9TSo3Dgl8UffD0fkQ8S9m7f6Ly38rum37+q1ys0TqYdsZIHWZ0h5bV1HCseZM8RSANltcAfC8AXuBtacth8ysq+jBWBcWUG8VI6lt2Vvcx3oad3ocKZI4Gx3bdxHgpUVYRvXUcV0Uhm+OME9rY4eIzWrV3s/cM4n/2vz9dqxauy2nmkzJuNjTX9MPyMFHiHFSo6sHeolbgk0Pxxm3aHSHooQcVTf8AIoPtLJg1rKVN4kmja6HHpovgkIHZObfIrZcM011iBO0NFwNdt9v6c+C5pHVEKXHXZ2O4DzOfysutPaG78vsdbe8urV9iWV0eq99x2Wnq2SC7Hhw7jdey5noxeaoY1riLHWdYkdFuZ2eXiulBy27esq0d5H2WzL6V5Tc5R3cPHEuREVg1AiIgCIiAIiIAiIgCIiAIiIArHx3V6ICBNSrWsb0XbJdzei7iN/NbmWqPLAu9KtKnLeizhWoQqx3ZrKORVNJJA/pAtIOR3HkVkG6RBzNWZt5Mmxy7xfe7tNAubdy3jEcKZK0hzbrRMa0XkikDmjWjDSMviaSRmRvFgM19BRvKVxhVdH1Pma2zq1q3Kg8xfL39+JPZTGMAtdcEgiS+RPauMw5bjgNbLI38QXb1ZNhPcRv5haPovFK6cRdR2cjTm2wzvbiuhRQ6py2ABrW7mtG5UtotR7Dw3xyaGy05rfWUuGPmTCFY6AFXN2K8LGNwgy4eDtCw+J6IQy7WAHtN6LvMLZ7K0tUNJ8TzKEZLDRzGv0Ee3OJ2sOy7I+YWHbo7VaztaEjMkEEOBF8vRdjMIVopRwVOpZUanFGZV2Tb1NcY7jTfZ9hLozJI9pBsI2g95u4+gW6tCuawDYFWy7UKMaMFCJctbaNtTVOJUIiLsWgiIgCIiAIiIAiIgCIiAIiIAiIgCpZVRAeb4rqK+jvuU5FKeCMGPp8Kax+uMnWIuOBUwRL0RS5N8QklwKAKqIvJIREQBERAEREAREQBERAEREAREQBERAEREAREQBERAEREAREQBERAEREAREQBERAEREAREQBERAEREAREQBERAEREAREQBERAEREAREQBERAEREAREQBERAEREAREQBERAERE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71600" y="3284984"/>
            <a:ext cx="2463205" cy="246320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Фломастеры maxi 6 цветов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636912"/>
            <a:ext cx="3213348" cy="3213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eb2366f10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571480"/>
            <a:ext cx="2952757" cy="221456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94684_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7290" y="4143380"/>
            <a:ext cx="3687097" cy="171451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72198" y="3571876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DS Goose" pitchFamily="2" charset="-52"/>
              </a:rPr>
              <a:t>Коль ему </a:t>
            </a:r>
            <a:r>
              <a:rPr lang="ru-RU" sz="2400" dirty="0">
                <a:latin typeface="DS Goose"/>
              </a:rPr>
              <a:t>работу</a:t>
            </a:r>
            <a:r>
              <a:rPr lang="ru-RU" sz="2400" dirty="0">
                <a:latin typeface="DS Goose" pitchFamily="2" charset="-52"/>
              </a:rPr>
              <a:t> дашь, </a:t>
            </a:r>
            <a:r>
              <a:rPr lang="ru-RU" sz="2400" dirty="0" smtClean="0">
                <a:latin typeface="DS Goose" pitchFamily="2" charset="-52"/>
              </a:rPr>
              <a:t/>
            </a:r>
            <a:br>
              <a:rPr lang="ru-RU" sz="2400" dirty="0" smtClean="0">
                <a:latin typeface="DS Goose" pitchFamily="2" charset="-52"/>
              </a:rPr>
            </a:br>
            <a:r>
              <a:rPr lang="ru-RU" sz="2400" dirty="0">
                <a:latin typeface="DS Goose" pitchFamily="2" charset="-52"/>
              </a:rPr>
              <a:t>Зря трудился </a:t>
            </a:r>
            <a:r>
              <a:rPr lang="ru-RU" sz="2400" dirty="0" smtClean="0">
                <a:latin typeface="DS Goose" pitchFamily="2" charset="-52"/>
              </a:rPr>
              <a:t>карандаш.</a:t>
            </a:r>
            <a:endParaRPr lang="ru-RU" sz="2400" dirty="0">
              <a:latin typeface="DS Goose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80728"/>
            <a:ext cx="525658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DS Goose"/>
              </a:rPr>
              <a:t>Остро носик ты </a:t>
            </a:r>
            <a:r>
              <a:rPr lang="ru-RU" sz="2400" dirty="0" err="1" smtClean="0">
                <a:latin typeface="DS Goose"/>
              </a:rPr>
              <a:t>заточешь</a:t>
            </a:r>
            <a:r>
              <a:rPr lang="ru-RU" sz="2400" dirty="0" smtClean="0">
                <a:latin typeface="DS Goose"/>
              </a:rPr>
              <a:t>.</a:t>
            </a:r>
            <a:br>
              <a:rPr lang="ru-RU" sz="2400" dirty="0" smtClean="0">
                <a:latin typeface="DS Goose"/>
              </a:rPr>
            </a:br>
            <a:r>
              <a:rPr lang="ru-RU" sz="2400" dirty="0" smtClean="0">
                <a:latin typeface="DS Goose"/>
              </a:rPr>
              <a:t>Нарисуешь всё, что хочешь.</a:t>
            </a:r>
            <a:br>
              <a:rPr lang="ru-RU" sz="2400" dirty="0" smtClean="0">
                <a:latin typeface="DS Goose"/>
              </a:rPr>
            </a:br>
            <a:r>
              <a:rPr lang="ru-RU" sz="2400" dirty="0" smtClean="0">
                <a:latin typeface="DS Goose"/>
              </a:rPr>
              <a:t>Будет солнце, море, пляж.</a:t>
            </a:r>
            <a:br>
              <a:rPr lang="ru-RU" sz="2400" dirty="0" smtClean="0">
                <a:latin typeface="DS Goose"/>
              </a:rPr>
            </a:br>
            <a:r>
              <a:rPr lang="ru-RU" sz="2400" dirty="0" smtClean="0">
                <a:latin typeface="DS Goose"/>
              </a:rPr>
              <a:t>Что же это?</a:t>
            </a:r>
            <a:endParaRPr lang="ru-RU" sz="2400" dirty="0">
              <a:latin typeface="DS Goos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786446" y="142852"/>
            <a:ext cx="30003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большой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карандаш – 40см.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1" name="Рисунок 40" descr="Самые большие канцтовары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628800"/>
            <a:ext cx="2699538" cy="4886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Самые большие канцтовары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000240"/>
            <a:ext cx="5000660" cy="3457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472" y="928670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Самый большой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ластик – 25 см.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сюша\Мои документы\Исследовательская работа\ПРОЕКТЫ\Школьные принадлежности\Маша - ФОТО\карандаш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7" y="1492250"/>
            <a:ext cx="6655444" cy="47762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Рекордсмен книги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Гиннесса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Длина – 23 метра. Вес - 10 тонн.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Этот карандаш имеет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ластик весом 90 кг.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071546"/>
            <a:ext cx="428628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/>
            </a:r>
            <a:br>
              <a:rPr lang="ru-RU" sz="2400" dirty="0" smtClean="0">
                <a:latin typeface="DS Goose" pitchFamily="2" charset="-52"/>
              </a:rPr>
            </a:br>
            <a:endParaRPr lang="ru-RU" sz="2400" dirty="0">
              <a:latin typeface="DS Goose" pitchFamily="2" charset="-52"/>
            </a:endParaRPr>
          </a:p>
        </p:txBody>
      </p:sp>
      <p:sp>
        <p:nvSpPr>
          <p:cNvPr id="22530" name="AutoShape 2" descr="data:image/jpeg;base64,/9j/4AAQSkZJRgABAQAAAQABAAD/2wCEAAkGBwgHEhASBwgSEhAOFA8WEBYUFhsVERURFREWFxQUFRQZHCgkGBolGxQUITEhKCksMC4yFx8zODMsNywtLisBCgoKDg0OFRAQGzckHCQsLCwsLC8vLCwsLCwsLCwsLCwsLCw0LCwtLCwsLCwsLCwsLCwsLCwsLCwsLCwsLCwsLP/AABEIAMIBAwMBEQACEQEDEQH/xAAbAAEBAAMBAQEAAAAAAAAAAAAAAQIFBgMEB//EAEUQAQABAwEEAgsLCwUAAAAAAAABAgMEEQUGITFBkRITFBZRUlNUktHSByIyM2Fxk5ShwdMVNEJDREVygYKisSMkYsLh/8QAGgEBAQADAQEAAAAAAAAAAAAAAAECAwQFBv/EAC4RAQABAQYFAwMEAwAAAAAAAAABAgMREhMUUQRSYaHwBTFBITKRFSKx8UJi0f/aAAwDAQACEQMRAD8A/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1V00/CkGHdFnykda4ZTFG52+15SOsunYxRuvb7XlI6y6djFG5N+1HO5HWXTsYo3WLtueVcdZdJfC9nT4UL4XWOgL1FAAAAAAedy9btRrcriI+UvHzV7Stxr2qxdrmImYim3VpPyRVVEU/al41WXvJk4/G5sS9RRE0xNdyu1TTE1VRTGsU3Kqucx+iys4x1RS1Wtpl0TVdetO8NdymJtY9MzNMVadnHKYj1t+RF/u554qeUjb+T5nT0fpx6mWnp5k1dXKsbeyZ/Yo9OPUaenc1c8q/l7J8xj049Rp43NXVyk7eyejZ/wDfHqNPHMaueXu8p3gvx8PEq6dNIqq5TpPGmJYzYRHyscVM/wCJG8VyOWLX6Fz2EyY3Zamdl747nmlfoXPYMmN01U7L3x3PM6/Rr9gyepqp2Xvkr8zr9Gv2DJ6mqnY75KvM6/Rr9gyepquiTvNMc8Orqr9gyY3NV0TvpiOeJVx5cKvYTJ6mq6J31Uea1f3ewuT1NV0Xvopn4OLP93smT1NV0cZvnGXvBVpVmXaLUaaW4tXKqddOczTTxn5+T2fT67Kwpvw31b3w83ia7S0rvv8Aps5C7uvdp+Bk1T89m9H/AEetHqNn8x3hz4Ktv5fPVu5lxyuT9Fe/DZa+x8u/6l1XKwnYGbHKZ9C599DLW2Hly3Tyvmu7OycWqnt8TET2XOKo197PLWI+Rts7ai0+yUq+lM3w8J7KJ4VVN2Fh9Fiq7HK7X1pgjZcT3s5Gba42su5TMf8AKYYTZUT7xH4My52GxvdE21hRFOVNN6I8f4XpR9+ry7f0awtJvp/b/Doo9RtaPp7x1dBj+6lRP5xs2f6a/umHDX6FVH21Oin1benu2eP7pOx7nxtm7T/KJj7Jc1Xo3ER7XS30+qWU+8TDb7O3v2JtGqmjHyvf1zpTFVNUaz4NZjRy2vAW9nEzVT9G+z42xrmIifq3zjdYDC7bi5ExMzx8E6A569ujidnXdxsi9Rdu8K6ovXYmY4cNaa4mOUdTHCNPtHdG5VTcpv15V63cpqprpnNya4mmecdhXc0Y/uHBbb3E3fsUVU42zr1m7XNEazVcmNOzpmrWZmY04dLbYRNVpEVezRxFpNFnNVPu1FO5GzLGtVN3IiaomKpiqnjrz4+B308JEz9zzquOru+3sd6+DrrGVla668456af4b9DHM0/qFXL2ZU7rYv6Obk9HT4OXSaGOY/UKuXsyjdGxHLNyuOv28+lNDHMa+rk7Mu9OJ407QyvD0+DTxk0X+0Guq5OzLvRvXeFGXcqpo1+FXXRVE1VTMxpTPHjrLVXws0/LbRxkz8dljczJjlfufTXWvI692zVTt2ZRubmdGTc+mvGR17pqZ27LG6GbH7Tc+nvGR17mqnbsRulmecXfrF71Lp+sfk1U7dl708zzm79YveoyOvddVO3Z6292c63ExTk3NKux11v3p5T/AA8EyZ37pqb/AI7JRu/nUzVpkXPf8/8AcXfs95w59C5NXkpqb/6en5BzZ53rny/613Tq7Xxn5TKq8lM+PIS5u9k3fjL9/o5ZN6OEcv1ZlT5KxxF39Her416/9av/AIaZE+Sy1PlzON1aPKZH1q/+EZE+Sany5lG61npuZH1u/wDhLkz5JqvLnS4NVOHbooiqvSimIjXsq54R01TRrPztsWctU2t83uY3yyIuza0qnhFfOJjo+WIez6VThmpy29WKYcnNU+PL18bG7onZz48pjLui9snx5MaYY2Xts+UkxmGNli9PjmZCYOj7cbE2jk/m2Jdr/hoqq/xDVVxVlT71QZMz7Q6rdLdbb1eTj1ZOBct2qK6aq6q47HSKZ15Tx46afzefxnqVhk1001XzMXOiw4K0mumZpui9+1w+TfQKAAACVU01fCjUGHaLPko6lvlMMMe5rE87NPUYpTDGx3LY8jT1QYp3MFOxOJjzzsU9UGKdzBTsx7ixfN6PRhcU7pgp2WMLFjlj0ejCYpXBTsdx4vm9HowYpMFOyTg4s88ejqgxTuYKdmP5Pw/NqeoxSYKdmUYOLHLHp6jFJgp2XuTH8hT1QXyYY2JxMef1FPUXyYYO48byFPVBfJgp2XuTHj9RT1QXyYY2O5MfyFPVBfJhhO48byFPUXyYYZRj2aeVqOovXDCTi2J52o6i+TDBOLYnnagvlMMNRtjdPZG2IiM3H17HXsZieMa89J6G6y4m0svsm5rr4eiv3hp6fcx3cjnZqn55/wDG2ePt+ZjprPZ9tn3Pt2bX7son5+LCeMt+aWWns9nrVuLu1V+6LUf0x96au35pNPZ7PXH3O3fx/i9l2fo6fUk8Taz71T+Viws4+GzsbNw8f4nGop+aIhqmuqfeWcUUx8PqimI5QxZKAAAAAAAAAAAAAAAAAAAAAAAAAAAAAAAAAAAAAAAAAAAAAAAAAAAAAAAAAAAAAAAAAAAAAAAAAAAAAAAAAAAAAAAAAAAAAAAAAAAACfzBQAAAAAAAAAAAAAAAAAAAAAAAAAAAAAAAAAAAAAAAAAAAAAAAAAAAAAAAAAAAAAAAAAAAAAAAAAAAAAAAAAAAAAAAAAAAAAAAAAAAAAAAAAAAAAAAAAAAAAAAAAAAAAAAAAAAAAAAAAAAAAAAAAAAAAAAAAAAAAAAAAAAAAAAAAAAAAAAAAAAAAAAAAAAAAAAAAAAAAAAAAAAAAAAAAAAAAAAAAAAAAAAAAAAAATUFAAAAAAAAAAAAAAAAAAAAAAAAAAAAAAAAAAAAAAAAAAAAAAAAAAAAAAAAAAAAAAAAAB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36738"/>
            <a:ext cx="5105400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data:image/jpeg;base64,/9j/4AAQSkZJRgABAQAAAQABAAD/2wCEAAkGBwgHEhASBwgSEhAOFA8WEBYUFhsVERURFREWFxQUFRQZHCgkGBolGxQUITEhKCksMC4yFx8zODMsNywtLisBCgoKDg0OFRAQGzckHCQsLCwsLC8vLCwsLCwsLCwsLCwsLCw0LCwtLCwsLCwsLCwsLCwsLCwsLCwsLCwsLCwsLP/AABEIAMIBAwMBEQACEQEDEQH/xAAbAAEBAAMBAQEAAAAAAAAAAAAAAQIFBgMEB//EAEUQAQABAwEEAgsLCwUAAAAAAAABAgMEEQUGITFBkRITFBZRUlNUktHSByIyM2Fxk5ShwdMVNEJDREVygYKisSMkYsLh/8QAGgEBAQADAQEAAAAAAAAAAAAAAAECAwQFBv/EAC4RAQABAQYFAwMEAwAAAAAAAAABAgMREhMUUQRSYaHwBTFBITKRFSKx8UJi0f/aAAwDAQACEQMRAD8A/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Y1V00/CkGHdFnykda4ZTFG52+15SOsunYxRuvb7XlI6y6djFG5N+1HO5HWXTsYo3WLtueVcdZdJfC9nT4UL4XWOgL1FAAAAAAedy9btRrcriI+UvHzV7Stxr2qxdrmImYim3VpPyRVVEU/al41WXvJk4/G5sS9RRE0xNdyu1TTE1VRTGsU3Kqucx+iys4x1RS1Wtpl0TVdetO8NdymJtY9MzNMVadnHKYj1t+RF/u554qeUjb+T5nT0fpx6mWnp5k1dXKsbeyZ/Yo9OPUaenc1c8q/l7J8xj049Rp43NXVyk7eyejZ/wDfHqNPHMaueXu8p3gvx8PEq6dNIqq5TpPGmJYzYRHyscVM/wCJG8VyOWLX6Fz2EyY3Zamdl747nmlfoXPYMmN01U7L3x3PM6/Rr9gyepqp2Xvkr8zr9Gv2DJ6mqnY75KvM6/Rr9gyepquiTvNMc8Orqr9gyY3NV0TvpiOeJVx5cKvYTJ6mq6J31Uea1f3ewuT1NV0Xvopn4OLP93smT1NV0cZvnGXvBVpVmXaLUaaW4tXKqddOczTTxn5+T2fT67Kwpvw31b3w83ia7S0rvv8Aps5C7uvdp+Bk1T89m9H/AEetHqNn8x3hz4Ktv5fPVu5lxyuT9Fe/DZa+x8u/6l1XKwnYGbHKZ9C599DLW2Hly3Tyvmu7OycWqnt8TET2XOKo197PLWI+Rts7ai0+yUq+lM3w8J7KJ4VVN2Fh9Fiq7HK7X1pgjZcT3s5Gba42su5TMf8AKYYTZUT7xH4My52GxvdE21hRFOVNN6I8f4XpR9+ry7f0awtJvp/b/Doo9RtaPp7x1dBj+6lRP5xs2f6a/umHDX6FVH21Oin1benu2eP7pOx7nxtm7T/KJj7Jc1Xo3ER7XS30+qWU+8TDb7O3v2JtGqmjHyvf1zpTFVNUaz4NZjRy2vAW9nEzVT9G+z42xrmIifq3zjdYDC7bi5ExMzx8E6A569ujidnXdxsi9Rdu8K6ovXYmY4cNaa4mOUdTHCNPtHdG5VTcpv15V63cpqprpnNya4mmecdhXc0Y/uHBbb3E3fsUVU42zr1m7XNEazVcmNOzpmrWZmY04dLbYRNVpEVezRxFpNFnNVPu1FO5GzLGtVN3IiaomKpiqnjrz4+B308JEz9zzquOru+3sd6+DrrGVla668456af4b9DHM0/qFXL2ZU7rYv6Obk9HT4OXSaGOY/UKuXsyjdGxHLNyuOv28+lNDHMa+rk7Mu9OJ407QyvD0+DTxk0X+0Guq5OzLvRvXeFGXcqpo1+FXXRVE1VTMxpTPHjrLVXws0/LbRxkz8dljczJjlfufTXWvI692zVTt2ZRubmdGTc+mvGR17pqZ27LG6GbH7Tc+nvGR17mqnbsRulmecXfrF71Lp+sfk1U7dl708zzm79YveoyOvddVO3Z6292c63ExTk3NKux11v3p5T/AA8EyZ37pqb/AI7JRu/nUzVpkXPf8/8AcXfs95w59C5NXkpqb/6en5BzZ53rny/613Tq7Xxn5TKq8lM+PIS5u9k3fjL9/o5ZN6OEcv1ZlT5KxxF39Her416/9av/AIaZE+Sy1PlzON1aPKZH1q/+EZE+Sany5lG61npuZH1u/wDhLkz5JqvLnS4NVOHbooiqvSimIjXsq54R01TRrPztsWctU2t83uY3yyIuza0qnhFfOJjo+WIez6VThmpy29WKYcnNU+PL18bG7onZz48pjLui9snx5MaYY2Xts+UkxmGNli9PjmZCYOj7cbE2jk/m2Jdr/hoqq/xDVVxVlT71QZMz7Q6rdLdbb1eTj1ZOBct2qK6aq6q47HSKZ15Tx46afzefxnqVhk1001XzMXOiw4K0mumZpui9+1w+TfQKAAACVU01fCjUGHaLPko6lvlMMMe5rE87NPUYpTDGx3LY8jT1QYp3MFOxOJjzzsU9UGKdzBTsx7ixfN6PRhcU7pgp2WMLFjlj0ejCYpXBTsdx4vm9HowYpMFOyTg4s88ejqgxTuYKdmP5Pw/NqeoxSYKdmUYOLHLHp6jFJgp2XuTH8hT1QXyYY2JxMef1FPUXyYYO48byFPVBfJgp2XuTHj9RT1QXyYY2O5MfyFPVBfJhhO48byFPUXyYYZRj2aeVqOovXDCTi2J52o6i+TDBOLYnnagvlMMNRtjdPZG2IiM3H17HXsZieMa89J6G6y4m0svsm5rr4eiv3hp6fcx3cjnZqn55/wDG2ePt+ZjprPZ9tn3Pt2bX7son5+LCeMt+aWWns9nrVuLu1V+6LUf0x96au35pNPZ7PXH3O3fx/i9l2fo6fUk8Taz71T+Viws4+GzsbNw8f4nGop+aIhqmuqfeWcUUx8PqimI5QxZKAAAAAAAAAAAAAAAAAAAAAAAAAAAAAAAAAAAAAAAAAAAAAAAAAAAAAAAAAAAAAAAAAAAAAAAAAAAAAAAAAAAAAAAAAAAAAAAAAAAACfzBQAAAAAAAAAAAAAAAAAAAAAAAAAAAAAAAAAAAAAAAAAAAAAAAAAAAAAAAAAAAAAAAAAAAAAAAAAAAAAAAAAAAAAAAAAAAAAAAAAAAAAAAAAAAAAAAAAAAAAAAAAAAAAAAAAAAAAAAAAAAAAAAAAAAAAAAAAAAAAAAAAAAAAAAAAAAAAAAAAAAAAAAAAAAAAAAAAAAAAAAAAAAAAAAAAAAAAAAAAAAAAAAAAAAAATUFAAAAAAAAAAAAAAAAAAAAAAAAAAAAAAAAAAAAAAAAAAAAAAAAAAAAAAAAAAAAAAAAAB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95536" y="-1035496"/>
            <a:ext cx="5105400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helper.kh.ua/images/product/200/01/01/01/47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068960"/>
            <a:ext cx="3057128" cy="3057128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764704"/>
            <a:ext cx="52565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S Goose"/>
                <a:cs typeface="Arial" pitchFamily="34" charset="0"/>
              </a:rPr>
              <a:t>Не в новинку ей трудиться,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S Goose"/>
                <a:cs typeface="Arial" pitchFamily="34" charset="0"/>
              </a:rPr>
              <a:t>На уроках не лениться.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S Goose"/>
                <a:cs typeface="Arial" pitchFamily="34" charset="0"/>
              </a:rPr>
              <a:t>Ей лежать в пенале скучно,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S Goose"/>
                <a:cs typeface="Arial" pitchFamily="34" charset="0"/>
              </a:rPr>
              <a:t>Пишет, пишет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DS Goose"/>
                <a:cs typeface="Arial" pitchFamily="34" charset="0"/>
              </a:rPr>
              <a:t> с нами…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S Goose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ые большие канцтовары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0" y="1843087"/>
            <a:ext cx="5381646" cy="4157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71670" y="714356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Самая большая ручка.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VC_Paper_Cli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8794" y="2857496"/>
            <a:ext cx="6380576" cy="290371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5486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DS Goose"/>
              </a:rPr>
              <a:t>Все листочки скреплены,</a:t>
            </a:r>
          </a:p>
          <a:p>
            <a:r>
              <a:rPr lang="ru-RU" sz="2400" dirty="0" smtClean="0">
                <a:latin typeface="DS Goose"/>
              </a:rPr>
              <a:t>Не рассыплются они.</a:t>
            </a:r>
          </a:p>
          <a:p>
            <a:r>
              <a:rPr lang="ru-RU" sz="2400" dirty="0" smtClean="0">
                <a:latin typeface="DS Goose"/>
              </a:rPr>
              <a:t>Держит крепко, как прищепка,</a:t>
            </a:r>
          </a:p>
          <a:p>
            <a:r>
              <a:rPr lang="ru-RU" sz="2400" dirty="0" smtClean="0">
                <a:latin typeface="DS Goose"/>
              </a:rPr>
              <a:t>Металлическая... </a:t>
            </a:r>
            <a:endParaRPr lang="ru-RU" sz="2400" dirty="0">
              <a:latin typeface="DS Goos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сюша\Мои документы\Окружающий мир\Урок в 3 классе Север Европы\Норвегия\Скрепка в Норвеги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571480"/>
            <a:ext cx="392909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285852" y="714356"/>
            <a:ext cx="27860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столице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Норвегии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1990 году установлен памятник в виде пятиметровой канцелярской скрепки.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24744"/>
            <a:ext cx="49377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Склеите </a:t>
            </a:r>
            <a:r>
              <a:rPr lang="ru-RU" sz="2400" dirty="0">
                <a:latin typeface="DS Goose" pitchFamily="2" charset="-52"/>
              </a:rPr>
              <a:t>корабль, солдата,</a:t>
            </a:r>
            <a:r>
              <a:rPr lang="ru-RU" sz="2400" dirty="0" smtClean="0">
                <a:latin typeface="DS Goose" pitchFamily="2" charset="-52"/>
              </a:rPr>
              <a:t/>
            </a:r>
            <a:br>
              <a:rPr lang="ru-RU" sz="2400" dirty="0" smtClean="0">
                <a:latin typeface="DS Goose" pitchFamily="2" charset="-52"/>
              </a:rPr>
            </a:br>
            <a:r>
              <a:rPr lang="ru-RU" sz="2400" dirty="0">
                <a:latin typeface="DS Goose" pitchFamily="2" charset="-52"/>
              </a:rPr>
              <a:t>Паровоз, машину, шпагу.</a:t>
            </a:r>
            <a:r>
              <a:rPr lang="ru-RU" sz="2400" dirty="0" smtClean="0">
                <a:latin typeface="DS Goose" pitchFamily="2" charset="-52"/>
              </a:rPr>
              <a:t/>
            </a:r>
            <a:br>
              <a:rPr lang="ru-RU" sz="2400" dirty="0" smtClean="0">
                <a:latin typeface="DS Goose" pitchFamily="2" charset="-52"/>
              </a:rPr>
            </a:br>
            <a:r>
              <a:rPr lang="ru-RU" sz="2400" dirty="0">
                <a:latin typeface="DS Goose" pitchFamily="2" charset="-52"/>
              </a:rPr>
              <a:t>А поможет вам, ребята,</a:t>
            </a:r>
            <a:r>
              <a:rPr lang="ru-RU" sz="2400" dirty="0" smtClean="0">
                <a:latin typeface="DS Goose" pitchFamily="2" charset="-52"/>
              </a:rPr>
              <a:t/>
            </a:r>
            <a:br>
              <a:rPr lang="ru-RU" sz="2400" dirty="0" smtClean="0">
                <a:latin typeface="DS Goose" pitchFamily="2" charset="-52"/>
              </a:rPr>
            </a:br>
            <a:r>
              <a:rPr lang="ru-RU" sz="2400" dirty="0">
                <a:latin typeface="DS Goose" pitchFamily="2" charset="-52"/>
              </a:rPr>
              <a:t>Разноцветная...</a:t>
            </a:r>
          </a:p>
          <a:p>
            <a:endParaRPr lang="ru-RU" dirty="0"/>
          </a:p>
        </p:txBody>
      </p:sp>
      <p:pic>
        <p:nvPicPr>
          <p:cNvPr id="37890" name="Picture 2" descr="http://mywishlist.ru/pic/i/wish/orig/004/466/825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47213" y="1669611"/>
            <a:ext cx="4509607" cy="3131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6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429000"/>
            <a:ext cx="2857520" cy="225890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09604.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1604" y="500042"/>
            <a:ext cx="2786072" cy="207170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notice_20board_20pi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4" y="714356"/>
            <a:ext cx="2621854" cy="323697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треты из канцелярских кнопок от Эрика Дейга">
            <a:hlinkClick r:id="rId3" tooltip="&quot;Портреты из канцелярских кнопок от Эрика Дейга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85728"/>
            <a:ext cx="3286143" cy="3143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Портреты из канцелярских кнопок от Эрика Дейга">
            <a:hlinkClick r:id="rId5" tooltip="&quot;Портреты из канцелярских кнопок от Эрика Дейга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571876"/>
            <a:ext cx="321471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www.i-staple.ru/wp-content/uploads/2010/03/portrety-iz-kancelarskih-knopok-6-400x400.jpg">
            <a:hlinkClick r:id="rId7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071546"/>
            <a:ext cx="3286148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14876" y="428604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Портреты из кнопок.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терский музей канцелярской кнопки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4143404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итерский музей канцелярской кнопки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0042"/>
            <a:ext cx="3929090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57224" y="4000504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Музей кнопки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Санкт-Петербург.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442915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Я люблю прямоту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И сама прямая.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Сделать ровную черту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Всем я помогаю.</a:t>
            </a:r>
            <a:endParaRPr lang="ru-RU" sz="2400" dirty="0">
              <a:latin typeface="DS Goose" pitchFamily="2" charset="-52"/>
            </a:endParaRPr>
          </a:p>
        </p:txBody>
      </p:sp>
      <p:pic>
        <p:nvPicPr>
          <p:cNvPr id="3" name="Рисунок 2" descr="138713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0496" y="1857364"/>
            <a:ext cx="4272273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0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14356"/>
            <a:ext cx="457203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Сговорились две ноги,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Делать дуги и круги.</a:t>
            </a:r>
            <a:endParaRPr lang="ru-RU" sz="2400" dirty="0">
              <a:latin typeface="DS Goose" pitchFamily="2" charset="-52"/>
            </a:endParaRPr>
          </a:p>
        </p:txBody>
      </p:sp>
      <p:pic>
        <p:nvPicPr>
          <p:cNvPr id="12290" name="Picture 2" descr="Работа с циркулем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150542"/>
            <a:ext cx="2160240" cy="3789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крыть окно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357298"/>
            <a:ext cx="207170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Закрыть окно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357562"/>
            <a:ext cx="4405310" cy="3357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142852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городе Миасс (Россия) открылся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парк гигантских фигур «Бюрократ».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3" name="Picture 1" descr="C:\Documents and Settings\Ксюша\Мои документы\Исследовательская работа\ПРОЕКТЫ\Школьные принадлежности\Маша - ФОТО\news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14290"/>
            <a:ext cx="3071834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16832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DS Goose"/>
              </a:rPr>
              <a:t>На коробку я похож, </a:t>
            </a:r>
            <a:br>
              <a:rPr lang="ru-RU" sz="2400" dirty="0" smtClean="0">
                <a:latin typeface="DS Goose"/>
              </a:rPr>
            </a:br>
            <a:r>
              <a:rPr lang="ru-RU" sz="2400" dirty="0" smtClean="0">
                <a:latin typeface="DS Goose"/>
              </a:rPr>
              <a:t>Ручки ты в меня кладешь. </a:t>
            </a:r>
            <a:br>
              <a:rPr lang="ru-RU" sz="2400" dirty="0" smtClean="0">
                <a:latin typeface="DS Goose"/>
              </a:rPr>
            </a:br>
            <a:r>
              <a:rPr lang="ru-RU" sz="2400" dirty="0" smtClean="0">
                <a:latin typeface="DS Goose"/>
              </a:rPr>
              <a:t>Школьник, ты меня узнал? </a:t>
            </a:r>
            <a:br>
              <a:rPr lang="ru-RU" sz="2400" dirty="0" smtClean="0">
                <a:latin typeface="DS Goose"/>
              </a:rPr>
            </a:br>
            <a:r>
              <a:rPr lang="ru-RU" sz="2400" dirty="0" smtClean="0">
                <a:latin typeface="DS Goose"/>
              </a:rPr>
              <a:t>Ну, конечно, я -... </a:t>
            </a:r>
            <a:br>
              <a:rPr lang="ru-RU" sz="2400" dirty="0" smtClean="0">
                <a:latin typeface="DS Goose"/>
              </a:rPr>
            </a:br>
            <a:endParaRPr lang="ru-RU" sz="2400" dirty="0">
              <a:latin typeface="DS Goose"/>
            </a:endParaRPr>
          </a:p>
        </p:txBody>
      </p:sp>
      <p:pic>
        <p:nvPicPr>
          <p:cNvPr id="10242" name="Picture 2" descr="http://www.znaikak.ru/design/pic/visred/pen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17032"/>
            <a:ext cx="4286250" cy="2562226"/>
          </a:xfrm>
          <a:prstGeom prst="rect">
            <a:avLst/>
          </a:prstGeom>
          <a:noFill/>
        </p:spPr>
      </p:pic>
      <p:pic>
        <p:nvPicPr>
          <p:cNvPr id="10244" name="Picture 4" descr="http://www.marusya-ekb.ru/images/big/item_1978_121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964954" cy="2964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3732967-14110-700_7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3506" y="2060848"/>
            <a:ext cx="3598244" cy="4135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9124" y="2071678"/>
            <a:ext cx="428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По десятку на </a:t>
            </a:r>
            <a:r>
              <a:rPr lang="ru-RU" sz="2400" dirty="0" err="1" smtClean="0">
                <a:latin typeface="DS Goose" pitchFamily="2" charset="-52"/>
              </a:rPr>
              <a:t>шесточке</a:t>
            </a:r>
            <a:endParaRPr lang="ru-RU" sz="2400" dirty="0" smtClean="0">
              <a:latin typeface="DS Goose" pitchFamily="2" charset="-52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Сели умные кружочки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И считают громко вслух,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Только слышно: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стук да стук.</a:t>
            </a:r>
            <a:endParaRPr lang="ru-RU" sz="2400" dirty="0">
              <a:latin typeface="DS Goose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916832"/>
            <a:ext cx="5382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DS Goose"/>
              </a:rPr>
              <a:t>На труде я не скучала,</a:t>
            </a:r>
            <a:br>
              <a:rPr lang="ru-RU" sz="2400" dirty="0" smtClean="0">
                <a:latin typeface="DS Goose"/>
              </a:rPr>
            </a:br>
            <a:r>
              <a:rPr lang="ru-RU" sz="2400" dirty="0" smtClean="0">
                <a:latin typeface="DS Goose"/>
              </a:rPr>
              <a:t>Я цветочки вырезала,</a:t>
            </a:r>
            <a:br>
              <a:rPr lang="ru-RU" sz="2400" dirty="0" smtClean="0">
                <a:latin typeface="DS Goose"/>
              </a:rPr>
            </a:br>
            <a:r>
              <a:rPr lang="ru-RU" sz="2400" dirty="0" smtClean="0">
                <a:latin typeface="DS Goose"/>
              </a:rPr>
              <a:t>Разноцветные снежинки,</a:t>
            </a:r>
            <a:br>
              <a:rPr lang="ru-RU" sz="2400" dirty="0" smtClean="0">
                <a:latin typeface="DS Goose"/>
              </a:rPr>
            </a:br>
            <a:r>
              <a:rPr lang="ru-RU" sz="2400" dirty="0" smtClean="0">
                <a:latin typeface="DS Goose"/>
              </a:rPr>
              <a:t>Птичек, звёздочки, картинки.</a:t>
            </a:r>
            <a:br>
              <a:rPr lang="ru-RU" sz="2400" dirty="0" smtClean="0">
                <a:latin typeface="DS Goose"/>
              </a:rPr>
            </a:br>
            <a:r>
              <a:rPr lang="ru-RU" sz="2400" dirty="0" smtClean="0">
                <a:latin typeface="DS Goose"/>
              </a:rPr>
              <a:t>Я — почти художница.</a:t>
            </a:r>
            <a:br>
              <a:rPr lang="ru-RU" sz="2400" dirty="0" smtClean="0">
                <a:latin typeface="DS Goose"/>
              </a:rPr>
            </a:br>
            <a:r>
              <a:rPr lang="ru-RU" sz="2400" dirty="0" smtClean="0">
                <a:latin typeface="DS Goose"/>
              </a:rPr>
              <a:t>Помогли мне…</a:t>
            </a:r>
            <a:br>
              <a:rPr lang="ru-RU" sz="2400" dirty="0" smtClean="0">
                <a:latin typeface="DS Goose"/>
              </a:rPr>
            </a:br>
            <a:endParaRPr lang="ru-RU" sz="2400" dirty="0">
              <a:latin typeface="DS Goose"/>
            </a:endParaRPr>
          </a:p>
        </p:txBody>
      </p:sp>
      <p:pic>
        <p:nvPicPr>
          <p:cNvPr id="8194" name="Picture 2" descr="https://encrypted-tbn0.gstatic.com/images?q=tbn:ANd9GcTUPq1-3uigxiI6ryTdHf3h2dUJNtgaMRH1OFX0okKscSgzLj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224536" cy="2663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RU Patriot 5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05672"/>
            <a:ext cx="4421987" cy="29523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484784"/>
            <a:ext cx="792961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Что за чудо-агрегат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Может делать всё подряд –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Петь, играть, читать, считать,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Самым лучшим другом стать?</a:t>
            </a:r>
            <a:endParaRPr lang="ru-RU" sz="2400" dirty="0">
              <a:latin typeface="DS Goose" pitchFamily="2" charset="-52"/>
            </a:endParaRPr>
          </a:p>
        </p:txBody>
      </p:sp>
      <p:pic>
        <p:nvPicPr>
          <p:cNvPr id="3074" name="Picture 2" descr="Произведу обмен!!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911723"/>
            <a:ext cx="4437163" cy="2946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285860"/>
            <a:ext cx="5857916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4181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необычный памятник посвящен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летию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 дня открытия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бумажных мастерских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Германии</a:t>
            </a:r>
            <a:endParaRPr kumimoji="0" lang="ru-RU" sz="24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сюша\Мои документы\Исследовательская работа\ПРОЕКТЫ\Школьные принадлежности\Маша - ФОТО\61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25" y="0"/>
            <a:ext cx="9156225" cy="68488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86916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Памятник электронной собаке  в городе Чите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сюша\Мои документы\Исследовательская работа\ПРОЕКТЫ\Школьные принадлежности\Маша - ФОТО\Klaviatur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>
                    <a:lumMod val="95000"/>
                  </a:schemeClr>
                </a:solidFill>
              </a:rPr>
              <a:t>Па́мятник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1">
                    <a:lumMod val="95000"/>
                  </a:schemeClr>
                </a:solidFill>
              </a:rPr>
              <a:t>клавиату́ре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 — первая в </a:t>
            </a:r>
            <a:r>
              <a:rPr lang="ru-RU" sz="2800" dirty="0" smtClean="0">
                <a:solidFill>
                  <a:schemeClr val="bg1"/>
                </a:solidFill>
              </a:rPr>
              <a:t>Екатеринбурге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скульптура компьютерной клавиатуре.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1844824"/>
            <a:ext cx="46622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До чего же скучно, братцы,</a:t>
            </a:r>
            <a:br>
              <a:rPr lang="ru-RU" sz="2800" i="1" dirty="0" smtClean="0"/>
            </a:br>
            <a:r>
              <a:rPr lang="ru-RU" sz="2800" i="1" dirty="0" smtClean="0"/>
              <a:t>На чужой спине кататься!</a:t>
            </a:r>
            <a:br>
              <a:rPr lang="ru-RU" sz="2800" i="1" dirty="0" smtClean="0"/>
            </a:br>
            <a:r>
              <a:rPr lang="ru-RU" sz="2800" i="1" dirty="0" smtClean="0"/>
              <a:t>Дал бы кто мне пару ног,</a:t>
            </a:r>
            <a:br>
              <a:rPr lang="ru-RU" sz="2800" i="1" dirty="0" smtClean="0"/>
            </a:br>
            <a:r>
              <a:rPr lang="ru-RU" sz="2800" i="1" dirty="0" smtClean="0"/>
              <a:t>Чтобы сам я бегать мог.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Picture 2" descr="School bag - Stock Vectors | Школьный рюкзак, ранец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3569639" cy="2941384"/>
          </a:xfrm>
          <a:prstGeom prst="rect">
            <a:avLst/>
          </a:prstGeom>
          <a:noFill/>
        </p:spPr>
      </p:pic>
      <p:pic>
        <p:nvPicPr>
          <p:cNvPr id="3076" name="Picture 4" descr="http://childsnotes.ru/wp-content/uploads/2012/09/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661310"/>
            <a:ext cx="3384376" cy="300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44824"/>
            <a:ext cx="4878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В черном поле заяц белый</a:t>
            </a:r>
            <a:br>
              <a:rPr lang="ru-RU" sz="2800" i="1" dirty="0" smtClean="0"/>
            </a:br>
            <a:r>
              <a:rPr lang="ru-RU" sz="2800" i="1" dirty="0" smtClean="0"/>
              <a:t>Прыгал, бегал, петли делал.</a:t>
            </a:r>
            <a:br>
              <a:rPr lang="ru-RU" sz="2800" i="1" dirty="0" smtClean="0"/>
            </a:br>
            <a:r>
              <a:rPr lang="ru-RU" sz="2800" i="1" dirty="0" smtClean="0"/>
              <a:t>След за ним был тоже бел.</a:t>
            </a:r>
            <a:br>
              <a:rPr lang="ru-RU" sz="2800" i="1" dirty="0" smtClean="0"/>
            </a:br>
            <a:r>
              <a:rPr lang="ru-RU" sz="2800" i="1" dirty="0" smtClean="0"/>
              <a:t>Кто же этот заяц? ...</a:t>
            </a:r>
            <a:endParaRPr lang="ru-RU" sz="2800" i="1" dirty="0"/>
          </a:p>
        </p:txBody>
      </p:sp>
      <p:pic>
        <p:nvPicPr>
          <p:cNvPr id="2053" name="Picture 5" descr="Здравствуй и прощай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03866"/>
            <a:ext cx="3672408" cy="3354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556792"/>
            <a:ext cx="5814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Я готов к учебным стартам, </a:t>
            </a:r>
            <a:br>
              <a:rPr lang="ru-RU" sz="3600" i="1" dirty="0" smtClean="0"/>
            </a:br>
            <a:r>
              <a:rPr lang="ru-RU" sz="3600" i="1" dirty="0" smtClean="0"/>
              <a:t>Скоро сяду я за... </a:t>
            </a:r>
            <a:endParaRPr lang="ru-RU" sz="3600" i="1" dirty="0"/>
          </a:p>
        </p:txBody>
      </p:sp>
      <p:pic>
        <p:nvPicPr>
          <p:cNvPr id="1028" name="Picture 4" descr="http://www.rmt-msk.ru/private/fullhouse/shop_load/323/mebelia_partashk01_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3528392" cy="3083815"/>
          </a:xfrm>
          <a:prstGeom prst="rect">
            <a:avLst/>
          </a:prstGeom>
          <a:noFill/>
        </p:spPr>
      </p:pic>
      <p:pic>
        <p:nvPicPr>
          <p:cNvPr id="1034" name="Picture 10" descr="Школьная парта с книгам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924944"/>
            <a:ext cx="2664296" cy="3225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традь\аним кар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88840"/>
            <a:ext cx="3024336" cy="4491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27860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  <a:cs typeface="Times New Roman" pitchFamily="18" charset="0"/>
              </a:rPr>
              <a:t>.</a:t>
            </a:r>
            <a:endParaRPr lang="ru-RU" sz="2000" dirty="0">
              <a:latin typeface="DS Goose" pitchFamily="2" charset="-52"/>
              <a:cs typeface="Times New Roman" pitchFamily="18" charset="0"/>
            </a:endParaRPr>
          </a:p>
        </p:txBody>
      </p:sp>
      <p:pic>
        <p:nvPicPr>
          <p:cNvPr id="3" name="Рисунок 2" descr="6a00d834710a0e69e20120a5f4f983970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230788"/>
            <a:ext cx="3661219" cy="355138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126876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DS Goose"/>
              </a:rPr>
              <a:t>Будем весь урок писать,</a:t>
            </a:r>
          </a:p>
          <a:p>
            <a:r>
              <a:rPr lang="ru-RU" sz="2400" dirty="0" smtClean="0">
                <a:latin typeface="DS Goose"/>
              </a:rPr>
              <a:t>Пригодится нам...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1934" y="14285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76672"/>
            <a:ext cx="8424936" cy="2492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Раньше  люди писали в восковых тетрадках, которые появились во времена древних греков. Это были деревянные дощечки, покрытые воском коричневого или черного цвета. Их связывали шнуром в книжечку и писали палочкой, которая была и карандашом и ластиком.</a:t>
            </a:r>
            <a:endParaRPr lang="ru-RU" sz="2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3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00499" y="1116125"/>
            <a:ext cx="2808313" cy="6281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772816"/>
            <a:ext cx="4220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Говорит она беззвучно,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Но понятно и нескучно.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Ты беседуй часто с ней –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DS Goose" pitchFamily="2" charset="-52"/>
              </a:rPr>
              <a:t>Станешь вчетверо умней.</a:t>
            </a:r>
          </a:p>
        </p:txBody>
      </p:sp>
      <p:pic>
        <p:nvPicPr>
          <p:cNvPr id="3" name="Рисунок 2" descr="0_2e827_8a10d89d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052736"/>
            <a:ext cx="32004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ая большая книга в мир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357298"/>
            <a:ext cx="5929354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71538" y="642918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Самая большая книга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14348" y="563785"/>
            <a:ext cx="78257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Самая маленькая книга в мире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11" descr="САМЫЕ НЕОБЫЧНЫЕ КНИГИ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629905"/>
            <a:ext cx="6715172" cy="499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000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85786" y="889139"/>
            <a:ext cx="764386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Книга-подушка.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книга напечатана таким образом, что  читатель будет </a:t>
            </a:r>
            <a:r>
              <a:rPr lang="ru-RU" sz="3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засыпать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65" name="Рисунок 13" descr="САМЫЕ НЕОБЫЧНЫЕ КНИГИ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357562"/>
            <a:ext cx="9068493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2295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ektshkol-nyieprinadlejnosti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proektshkol-nyieprinadlejnosti1</Template>
  <TotalTime>380</TotalTime>
  <Words>348</Words>
  <Application>Microsoft Office PowerPoint</Application>
  <PresentationFormat>Экран (4:3)</PresentationFormat>
  <Paragraphs>67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proektshkol-nyieprinadlejnosti1</vt:lpstr>
      <vt:lpstr>Наши школьные помощники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на тему:  «История создания и эволюция школьных принадлежно-стей».</dc:title>
  <dc:creator>Admin</dc:creator>
  <cp:lastModifiedBy>Avalon</cp:lastModifiedBy>
  <cp:revision>38</cp:revision>
  <dcterms:created xsi:type="dcterms:W3CDTF">2013-12-17T12:16:42Z</dcterms:created>
  <dcterms:modified xsi:type="dcterms:W3CDTF">2015-10-02T14:45:26Z</dcterms:modified>
</cp:coreProperties>
</file>