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72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86" y="-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A11E-AACB-4388-9B24-F926069F6C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1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8B13-E0A6-46D1-8D6D-0B5395001C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1386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8B13-E0A6-46D1-8D6D-0B5395001C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6263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A914-00A8-4DA9-AD32-07C07A2384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1775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30F2-05E8-4838-85E6-8FD1DB537F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847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724A-F1D2-44F6-A1CA-4922E668E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1463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16CF-2CA6-403B-83FD-FC29B0A19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632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DE33-F40B-4358-AA60-025D26885E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3457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A11E-AACB-4388-9B24-F926069F6C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07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1195-0DB3-4F66-BB4B-ABBDE6CA11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2045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83C0-1FFE-4BEE-945F-1B65453C2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2420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B9D2-E040-4AD5-8D8F-6C93C3A82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078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A914-00A8-4DA9-AD32-07C07A2384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5424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A396-EA77-4B58-A1FE-B4A268023A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965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D60A-1618-4A8B-B927-59488F8A39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5523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46B-BD7F-48E5-A8BB-1CC719E9A0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9827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A83A-5355-46AE-9712-A859922446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3055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32EE-410E-4E18-8D49-FC9C5286FF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0159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8B13-E0A6-46D1-8D6D-0B5395001C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5766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A914-00A8-4DA9-AD32-07C07A2384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2459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30F2-05E8-4838-85E6-8FD1DB537F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174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724A-F1D2-44F6-A1CA-4922E668E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0663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16CF-2CA6-403B-83FD-FC29B0A19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32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30F2-05E8-4838-85E6-8FD1DB537F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7181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DE33-F40B-4358-AA60-025D26885E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113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724A-F1D2-44F6-A1CA-4922E668E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188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16CF-2CA6-403B-83FD-FC29B0A19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551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DE33-F40B-4358-AA60-025D26885E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932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A11E-AACB-4388-9B24-F926069F6C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2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1195-0DB3-4F66-BB4B-ABBDE6CA11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519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83C0-1FFE-4BEE-945F-1B65453C2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17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B9D2-E040-4AD5-8D8F-6C93C3A82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526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1195-0DB3-4F66-BB4B-ABBDE6CA11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029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A396-EA77-4B58-A1FE-B4A268023A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646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D60A-1618-4A8B-B927-59488F8A39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333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46B-BD7F-48E5-A8BB-1CC719E9A0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617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A83A-5355-46AE-9712-A859922446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324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32EE-410E-4E18-8D49-FC9C5286FF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441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8B13-E0A6-46D1-8D6D-0B5395001C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021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A914-00A8-4DA9-AD32-07C07A2384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669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30F2-05E8-4838-85E6-8FD1DB537F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745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724A-F1D2-44F6-A1CA-4922E668E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554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16CF-2CA6-403B-83FD-FC29B0A19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073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83C0-1FFE-4BEE-945F-1B65453C2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2173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DE33-F40B-4358-AA60-025D26885E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373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A11E-AACB-4388-9B24-F926069F6C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06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1195-0DB3-4F66-BB4B-ABBDE6CA11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255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83C0-1FFE-4BEE-945F-1B65453C2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8849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B9D2-E040-4AD5-8D8F-6C93C3A82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332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A396-EA77-4B58-A1FE-B4A268023A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0133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D60A-1618-4A8B-B927-59488F8A39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1543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46B-BD7F-48E5-A8BB-1CC719E9A0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451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A83A-5355-46AE-9712-A859922446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754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32EE-410E-4E18-8D49-FC9C5286FF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818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B9D2-E040-4AD5-8D8F-6C93C3A82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817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8B13-E0A6-46D1-8D6D-0B5395001C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7175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A914-00A8-4DA9-AD32-07C07A2384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6538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30F2-05E8-4838-85E6-8FD1DB537F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39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724A-F1D2-44F6-A1CA-4922E668E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36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16CF-2CA6-403B-83FD-FC29B0A19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2240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DE33-F40B-4358-AA60-025D26885E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1674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A11E-AACB-4388-9B24-F926069F6C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89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1195-0DB3-4F66-BB4B-ABBDE6CA11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292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83C0-1FFE-4BEE-945F-1B65453C2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0795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B9D2-E040-4AD5-8D8F-6C93C3A82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276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A396-EA77-4B58-A1FE-B4A268023A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0239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A396-EA77-4B58-A1FE-B4A268023A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4287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D60A-1618-4A8B-B927-59488F8A39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5254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46B-BD7F-48E5-A8BB-1CC719E9A0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9999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A83A-5355-46AE-9712-A859922446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4005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32EE-410E-4E18-8D49-FC9C5286FF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3750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8B13-E0A6-46D1-8D6D-0B5395001C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3068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A914-00A8-4DA9-AD32-07C07A2384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8607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30F2-05E8-4838-85E6-8FD1DB537F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8692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724A-F1D2-44F6-A1CA-4922E668E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4278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16CF-2CA6-403B-83FD-FC29B0A19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225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D60A-1618-4A8B-B927-59488F8A39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353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DE33-F40B-4358-AA60-025D26885E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2835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A11E-AACB-4388-9B24-F926069F6C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25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1195-0DB3-4F66-BB4B-ABBDE6CA11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0641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83C0-1FFE-4BEE-945F-1B65453C2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9782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B9D2-E040-4AD5-8D8F-6C93C3A82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3289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A396-EA77-4B58-A1FE-B4A268023A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9056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D60A-1618-4A8B-B927-59488F8A39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42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46B-BD7F-48E5-A8BB-1CC719E9A0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6365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A83A-5355-46AE-9712-A859922446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8864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32EE-410E-4E18-8D49-FC9C5286FF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539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46B-BD7F-48E5-A8BB-1CC719E9A0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5589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8B13-E0A6-46D1-8D6D-0B5395001C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1930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A914-00A8-4DA9-AD32-07C07A2384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5980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30F2-05E8-4838-85E6-8FD1DB537F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5882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724A-F1D2-44F6-A1CA-4922E668E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5050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16CF-2CA6-403B-83FD-FC29B0A19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593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DE33-F40B-4358-AA60-025D26885E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7099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A11E-AACB-4388-9B24-F926069F6C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0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1195-0DB3-4F66-BB4B-ABBDE6CA11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5735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83C0-1FFE-4BEE-945F-1B65453C2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3394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B9D2-E040-4AD5-8D8F-6C93C3A82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739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A83A-5355-46AE-9712-A859922446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249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A396-EA77-4B58-A1FE-B4A268023A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626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D60A-1618-4A8B-B927-59488F8A39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3210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46B-BD7F-48E5-A8BB-1CC719E9A0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7111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A83A-5355-46AE-9712-A859922446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6981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32EE-410E-4E18-8D49-FC9C5286FF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7511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8B13-E0A6-46D1-8D6D-0B5395001C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6973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A914-00A8-4DA9-AD32-07C07A2384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4249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30F2-05E8-4838-85E6-8FD1DB537F6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8769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C724A-F1D2-44F6-A1CA-4922E668E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741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16CF-2CA6-403B-83FD-FC29B0A194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721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32EE-410E-4E18-8D49-FC9C5286FF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9519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DE33-F40B-4358-AA60-025D26885E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1142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A11E-AACB-4388-9B24-F926069F6C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41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1195-0DB3-4F66-BB4B-ABBDE6CA118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3545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83C0-1FFE-4BEE-945F-1B65453C28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709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B9D2-E040-4AD5-8D8F-6C93C3A82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42701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A396-EA77-4B58-A1FE-B4A268023A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9786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D60A-1618-4A8B-B927-59488F8A39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4563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D46B-BD7F-48E5-A8BB-1CC719E9A0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6645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A83A-5355-46AE-9712-A859922446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6003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32EE-410E-4E18-8D49-FC9C5286FF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446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32C49-89C7-4627-B0C6-B296A3EC680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629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/>
      <p:bldP spid="9217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32C49-89C7-4627-B0C6-B296A3EC680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65310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/>
      <p:bldP spid="9217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32C49-89C7-4627-B0C6-B296A3EC680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5602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/>
      <p:bldP spid="9217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32C49-89C7-4627-B0C6-B296A3EC680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390959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/>
      <p:bldP spid="9217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32C49-89C7-4627-B0C6-B296A3EC680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6959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/>
      <p:bldP spid="9217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32C49-89C7-4627-B0C6-B296A3EC680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65720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/>
      <p:bldP spid="9217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32C49-89C7-4627-B0C6-B296A3EC680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92169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/>
      <p:bldP spid="9217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32C49-89C7-4627-B0C6-B296A3EC680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45326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/>
      <p:bldP spid="9217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7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21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3.xml"/><Relationship Id="rId1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Основные приёмы, используемые для изготовления работ в технике изонить</a:t>
            </a:r>
          </a:p>
        </p:txBody>
      </p:sp>
      <p:sp>
        <p:nvSpPr>
          <p:cNvPr id="112648" name="Rectangle 8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827088" y="5734050"/>
            <a:ext cx="8007350" cy="7223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Заполнение угла.</a:t>
            </a:r>
          </a:p>
        </p:txBody>
      </p:sp>
      <p:pic>
        <p:nvPicPr>
          <p:cNvPr id="10244" name="Picture 9" descr="P120259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85811">
            <a:off x="539750" y="1916113"/>
            <a:ext cx="2881313" cy="359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10" descr="P12026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7675" y="1268413"/>
            <a:ext cx="3024188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11" descr="P12026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6164">
            <a:off x="5651500" y="1989138"/>
            <a:ext cx="29527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26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244475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14696" name="Rectangle 8"/>
          <p:cNvSpPr>
            <a:spLocks noGrp="1" noRot="1" noChangeArrowheads="1"/>
          </p:cNvSpPr>
          <p:nvPr>
            <p:ph sz="half" idx="1"/>
          </p:nvPr>
        </p:nvSpPr>
        <p:spPr>
          <a:xfrm>
            <a:off x="838200" y="1905000"/>
            <a:ext cx="3927475" cy="3611563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114697" name="Rectangle 9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114698" name="Rectangle 10"/>
          <p:cNvSpPr>
            <a:spLocks noGrp="1" noRot="1" noChangeArrowheads="1"/>
          </p:cNvSpPr>
          <p:nvPr>
            <p:ph sz="quarter" idx="3"/>
          </p:nvPr>
        </p:nvSpPr>
        <p:spPr>
          <a:xfrm>
            <a:off x="4918075" y="4076700"/>
            <a:ext cx="3927475" cy="1368425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5661025"/>
            <a:ext cx="8007350" cy="6508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Заполнение окружности.</a:t>
            </a:r>
          </a:p>
        </p:txBody>
      </p:sp>
      <p:pic>
        <p:nvPicPr>
          <p:cNvPr id="11271" name="Picture 4" descr="P1202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35885">
            <a:off x="608013" y="1069975"/>
            <a:ext cx="316865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 descr="P1202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785813"/>
            <a:ext cx="288131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6" descr="P12026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8842">
            <a:off x="5602288" y="895350"/>
            <a:ext cx="304482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152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/>
      <p:bldP spid="114696" grpId="0" build="p"/>
      <p:bldP spid="114697" grpId="0" build="p"/>
      <p:bldP spid="114698" grpId="0" build="p"/>
      <p:bldP spid="1146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7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921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Поэтапное выполнение головы птицы.</a:t>
            </a:r>
          </a:p>
        </p:txBody>
      </p:sp>
      <p:sp>
        <p:nvSpPr>
          <p:cNvPr id="116750" name="Rectangle 14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838200" y="4941888"/>
            <a:ext cx="8007350" cy="16557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Начинаем работу с выполнения хохолка по принципу заполнения окружности.</a:t>
            </a:r>
          </a:p>
          <a:p>
            <a:pPr eaLnBrk="1" hangingPunct="1">
              <a:defRPr/>
            </a:pPr>
            <a:r>
              <a:rPr lang="ru-RU" sz="2400" smtClean="0"/>
              <a:t>Заполнение спиралей около головы по схеме заполнения окружности.</a:t>
            </a:r>
          </a:p>
        </p:txBody>
      </p:sp>
      <p:pic>
        <p:nvPicPr>
          <p:cNvPr id="12292" name="Picture 16" descr="P12026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63295">
            <a:off x="5003800" y="1125538"/>
            <a:ext cx="3529013" cy="359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9" descr="P12226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45721">
            <a:off x="631825" y="1123950"/>
            <a:ext cx="380047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ring1829.wav">
            <a:hlinkClick r:id="" action="ppaction://media"/>
          </p:cNvPr>
          <p:cNvPicPr>
            <a:picLocks noGrp="1" noRot="1" noChangeAspect="1" noChangeArrowheads="1"/>
          </p:cNvPicPr>
          <p:nvPr>
            <p:ph sz="quarter" idx="1"/>
            <a:wavAudioFile r:embed="rId1" name="ringou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9538" y="2762250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2716037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" fill="hold"/>
                                        <p:tgtEl>
                                          <p:spTgt spid="1167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4479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5445125"/>
            <a:ext cx="8007350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Голова, дуги, глаз заполняются по схеме заполнение окружности.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Клюв заполняется по принципу заполнения угла.</a:t>
            </a:r>
          </a:p>
        </p:txBody>
      </p:sp>
      <p:pic>
        <p:nvPicPr>
          <p:cNvPr id="13316" name="Picture 5" descr="P1162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87314">
            <a:off x="668338" y="692150"/>
            <a:ext cx="4176712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P11625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016867">
            <a:off x="4500563" y="620713"/>
            <a:ext cx="40719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1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Выполнение шеи и туловища.</a:t>
            </a:r>
          </a:p>
        </p:txBody>
      </p:sp>
      <p:sp>
        <p:nvSpPr>
          <p:cNvPr id="121866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900113" y="5516563"/>
            <a:ext cx="8007350" cy="10826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Заполнение углов на шее, туловище  по принципу заполнения угла.</a:t>
            </a:r>
          </a:p>
        </p:txBody>
      </p:sp>
      <p:pic>
        <p:nvPicPr>
          <p:cNvPr id="14340" name="Picture 13" descr="P12226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268413"/>
            <a:ext cx="7561263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11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Выполнение крыла.</a:t>
            </a:r>
          </a:p>
        </p:txBody>
      </p:sp>
      <p:graphicFrame>
        <p:nvGraphicFramePr>
          <p:cNvPr id="15363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838200" y="1484313"/>
          <a:ext cx="3925888" cy="461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3" imgW="3924313" imgH="4610184" progId="MSGraph.Chart.8">
                  <p:embed followColorScheme="full"/>
                </p:oleObj>
              </mc:Choice>
              <mc:Fallback>
                <p:oleObj name="Диаграмма" r:id="rId3" imgW="3924313" imgH="46101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84313"/>
                        <a:ext cx="3925888" cy="461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3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8075" y="1412875"/>
            <a:ext cx="3927475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Заполнение дуг по краю крыла по принципу заполнения окружности.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Заполнение углов-перьев по схеме заполнения угла.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Заполнение спирали и сердечка по принципу заполнения окружности.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Маленькая окружность заполняется настилом.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pic>
        <p:nvPicPr>
          <p:cNvPr id="15365" name="Picture 7" descr="P12226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535487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625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Выполнение хвоста.</a:t>
            </a:r>
          </a:p>
        </p:txBody>
      </p:sp>
      <p:graphicFrame>
        <p:nvGraphicFramePr>
          <p:cNvPr id="16387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39788" y="1125538"/>
          <a:ext cx="3924300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иаграмма" r:id="rId3" imgW="3924313" imgH="2019238" progId="MSGraph.Chart.8">
                  <p:embed followColorScheme="full"/>
                </p:oleObj>
              </mc:Choice>
              <mc:Fallback>
                <p:oleObj name="Диаграмма" r:id="rId3" imgW="3924313" imgH="20192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125538"/>
                        <a:ext cx="3924300" cy="359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7" name="Rectangle 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838200" y="5084763"/>
            <a:ext cx="800735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Выполнение хвоста по порядку сверху вниз по принципам заполнения окружности и угла.</a:t>
            </a:r>
          </a:p>
        </p:txBody>
      </p:sp>
      <p:pic>
        <p:nvPicPr>
          <p:cNvPr id="16389" name="Picture 8" descr="P11825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13404">
            <a:off x="468313" y="1052513"/>
            <a:ext cx="41036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P11825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438761">
            <a:off x="4787900" y="1052513"/>
            <a:ext cx="4057650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38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20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Оформление выполненной работы</a:t>
            </a: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900113" y="4292600"/>
            <a:ext cx="8007350" cy="256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Заклеить обратную сторону работы листом картона или бумаги.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Готовую работу вставить в раму (можно это сделать и в начале изготовления панно).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С обратной стороны сделать крепление для подвешивания работы.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Панно готово</a:t>
            </a:r>
            <a:r>
              <a:rPr lang="ru-RU" sz="1800" dirty="0" smtClean="0"/>
              <a:t>.</a:t>
            </a:r>
          </a:p>
        </p:txBody>
      </p:sp>
      <p:pic>
        <p:nvPicPr>
          <p:cNvPr id="17412" name="Picture 5" descr="P12025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8538" y="836613"/>
            <a:ext cx="5183187" cy="3313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4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163</Words>
  <Application>Microsoft Office PowerPoint</Application>
  <PresentationFormat>Экран (4:3)</PresentationFormat>
  <Paragraphs>22</Paragraphs>
  <Slides>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Трава</vt:lpstr>
      <vt:lpstr>1_Трава</vt:lpstr>
      <vt:lpstr>2_Трава</vt:lpstr>
      <vt:lpstr>3_Трава</vt:lpstr>
      <vt:lpstr>4_Трава</vt:lpstr>
      <vt:lpstr>5_Трава</vt:lpstr>
      <vt:lpstr>6_Трава</vt:lpstr>
      <vt:lpstr>7_Трава</vt:lpstr>
      <vt:lpstr>Диаграмма</vt:lpstr>
      <vt:lpstr>Основные приёмы, используемые для изготовления работ в технике изонить</vt:lpstr>
      <vt:lpstr>Презентация PowerPoint</vt:lpstr>
      <vt:lpstr>Поэтапное выполнение головы птицы.</vt:lpstr>
      <vt:lpstr>Презентация PowerPoint</vt:lpstr>
      <vt:lpstr>Выполнение шеи и туловища.</vt:lpstr>
      <vt:lpstr>Выполнение крыла.</vt:lpstr>
      <vt:lpstr>Выполнение хвоста.</vt:lpstr>
      <vt:lpstr>Оформление выполненной работы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</cp:revision>
  <dcterms:created xsi:type="dcterms:W3CDTF">2015-10-12T05:14:34Z</dcterms:created>
  <dcterms:modified xsi:type="dcterms:W3CDTF">2015-10-12T05:17:36Z</dcterms:modified>
</cp:coreProperties>
</file>