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60" d="100"/>
          <a:sy n="60" d="100"/>
        </p:scale>
        <p:origin x="384" y="6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BE954-F601-4710-BD1A-FF27C2F564E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2B363C-CB68-4D03-9977-9F63ACA367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00174"/>
            <a:ext cx="7851648" cy="24288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«ИГРА В ЖИЗНИ РЕБЕНКА»  </a:t>
            </a:r>
            <a:endParaRPr lang="ru-RU" sz="8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929066"/>
            <a:ext cx="7854696" cy="292893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</a:rPr>
              <a:t>Стяжкина Елена Владимировна</a:t>
            </a: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</a:rPr>
              <a:t>педагог дополнительного образования детей</a:t>
            </a: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</a:rPr>
              <a:t>первой квалификационной категории</a:t>
            </a: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</a:rPr>
              <a:t>Руководитель творческих объединений:</a:t>
            </a: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</a:rPr>
              <a:t>«Изонить», «Твори.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</a:rPr>
              <a:t>ru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</a:rPr>
              <a:t>».</a:t>
            </a:r>
            <a:endParaRPr lang="ru-RU" sz="24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образовательное учреждение дополнительного образования детей Чернухинский Дом детского творчества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3429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ДЕТСТВО – это особый мир, который сохраняется в душе человека на всю жизнь. Хорошо, если в нем царят счастье и радость быть самим собой. Мир фантазии, выдумки у детей связаны с игрой. Во все времена дети разных народов играли и играют, подражая взрослым, реализуя свои желания и творческие способности.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1" name="Picture 3" descr="F:\Новая папка (5)\Новая папка (5)\P1012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219" y="2033404"/>
            <a:ext cx="7572428" cy="4857760"/>
          </a:xfrm>
          <a:prstGeom prst="rect">
            <a:avLst/>
          </a:prstGeom>
          <a:noFill/>
        </p:spPr>
      </p:pic>
      <p:pic>
        <p:nvPicPr>
          <p:cNvPr id="2052" name="Picture 4" descr="C:\Documents and Settings\Игорь 007\Рабочий стол\100OLYMP\P531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543" y="2033404"/>
            <a:ext cx="7643866" cy="5286388"/>
          </a:xfrm>
          <a:prstGeom prst="rect">
            <a:avLst/>
          </a:prstGeom>
          <a:noFill/>
        </p:spPr>
      </p:pic>
      <p:pic>
        <p:nvPicPr>
          <p:cNvPr id="2050" name="Picture 2" descr="C:\Documents and Settings\Игорь 007\Рабочий стол\ааа\P81815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81" y="2054364"/>
            <a:ext cx="764386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0017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«Хорошая игра похожа на хорошую работу, плохая игра похожа на плохую работу»,- считал А.С.Макаренко, а Е.А. Покровский рассматривал детские  игры как незаменимую школу физического, умственного и нравственного воспитания. 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173" name="Picture 5" descr="C:\Documents and Settings\Игорь 007\Рабочий стол\100OLYMP\P5262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162" y="2132856"/>
            <a:ext cx="7429552" cy="5143512"/>
          </a:xfrm>
          <a:prstGeom prst="rect">
            <a:avLst/>
          </a:prstGeom>
          <a:noFill/>
        </p:spPr>
      </p:pic>
      <p:pic>
        <p:nvPicPr>
          <p:cNvPr id="7172" name="Picture 4" descr="C:\Documents and Settings\Игорь 007\Рабочий стол\ааа\DSC008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97" y="2132856"/>
            <a:ext cx="764386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85738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 умелом руководстве со стороны педагога игра способна творить чудеса.  Ленивого она может сделать трудолюбивым,  незнайку – знающим,  неумелого – умелым. Словно волшебная палочка, игра может изменить отношение детей к тому, что порой им, кажется слишком обычным, скучным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099" name="Picture 3" descr="F:\Новая папка (5)\Новая папка (5)\DSC008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2143116"/>
            <a:ext cx="6120682" cy="4714884"/>
          </a:xfrm>
          <a:prstGeom prst="rect">
            <a:avLst/>
          </a:prstGeom>
          <a:noFill/>
        </p:spPr>
      </p:pic>
      <p:pic>
        <p:nvPicPr>
          <p:cNvPr id="4100" name="Picture 4" descr="F:\Новая папка (5)\Новая папка (5)\DSC00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2" y="2109774"/>
            <a:ext cx="6120682" cy="4714884"/>
          </a:xfrm>
          <a:prstGeom prst="rect">
            <a:avLst/>
          </a:prstGeom>
          <a:noFill/>
        </p:spPr>
      </p:pic>
      <p:pic>
        <p:nvPicPr>
          <p:cNvPr id="4098" name="Picture 2" descr="F:\Новая папка (5)\Новая папка (5)\DSC008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2060848"/>
            <a:ext cx="6120681" cy="4714884"/>
          </a:xfrm>
          <a:prstGeom prst="rect">
            <a:avLst/>
          </a:prstGeom>
          <a:noFill/>
        </p:spPr>
      </p:pic>
      <p:pic>
        <p:nvPicPr>
          <p:cNvPr id="4102" name="Picture 6" descr="F:\Новая папка (5)\Новая папка (5)\PB1416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" r="28176"/>
          <a:stretch>
            <a:fillRect/>
          </a:stretch>
        </p:blipFill>
        <p:spPr bwMode="auto">
          <a:xfrm>
            <a:off x="1619672" y="2143116"/>
            <a:ext cx="6048672" cy="510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</TotalTime>
  <Words>177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«ИГРА В ЖИЗНИ РЕБЕНКА»  </vt:lpstr>
      <vt:lpstr> </vt:lpstr>
      <vt:lpstr>«Хорошая игра похожа на хорошую работу, плохая игра похожа на плохую работу»,- считал А.С.Макаренко, а Е.А. Покровский рассматривал детские  игры как незаменимую школу физического, умственного и нравственного воспитания. </vt:lpstr>
      <vt:lpstr>При умелом руководстве со стороны педагога игра способна творить чудеса.  Ленивого она может сделать трудолюбивым,  незнайку – знающим,  неумелого – умелым. Словно волшебная палочка, игра может изменить отношение детей к тому, что порой им, кажется слишком обычным, скучным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 В ЖИЗНИ РЕБЕНКА»  </dc:title>
  <dc:creator>SamLab.ws</dc:creator>
  <cp:lastModifiedBy>Дом</cp:lastModifiedBy>
  <cp:revision>48</cp:revision>
  <dcterms:created xsi:type="dcterms:W3CDTF">2010-09-12T14:32:15Z</dcterms:created>
  <dcterms:modified xsi:type="dcterms:W3CDTF">2015-10-12T05:42:05Z</dcterms:modified>
</cp:coreProperties>
</file>