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05" autoAdjust="0"/>
  </p:normalViewPr>
  <p:slideViewPr>
    <p:cSldViewPr>
      <p:cViewPr varScale="1">
        <p:scale>
          <a:sx n="85" d="100"/>
          <a:sy n="85" d="100"/>
        </p:scale>
        <p:origin x="-1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2B0752-1743-4DF6-808B-95FD33078AD8}" type="datetimeFigureOut">
              <a:rPr lang="ru-RU" smtClean="0"/>
              <a:pPr/>
              <a:t>24.08.15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0520E0-2891-4A71-A4E6-818E3173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81322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1000108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Никто не забыт, ничто не забыто…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13225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36" y="1000108"/>
            <a:ext cx="657229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3225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706" y="-43280"/>
            <a:ext cx="9201706" cy="6901280"/>
          </a:xfrm>
          <a:prstGeom prst="rect">
            <a:avLst/>
          </a:prstGeom>
        </p:spPr>
      </p:pic>
      <p:pic>
        <p:nvPicPr>
          <p:cNvPr id="5" name="Рисунок 4" descr="IMG_0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57167"/>
            <a:ext cx="7072330" cy="530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3225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-418353"/>
            <a:ext cx="9701804" cy="7276353"/>
          </a:xfrm>
          <a:prstGeom prst="rect">
            <a:avLst/>
          </a:prstGeom>
        </p:spPr>
      </p:pic>
      <p:pic>
        <p:nvPicPr>
          <p:cNvPr id="5" name="Рисунок 4" descr="IMG_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52"/>
            <a:ext cx="7762897" cy="582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3225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7893" cy="6883420"/>
          </a:xfrm>
          <a:prstGeom prst="rect">
            <a:avLst/>
          </a:prstGeom>
        </p:spPr>
      </p:pic>
      <p:pic>
        <p:nvPicPr>
          <p:cNvPr id="6" name="Рисунок 5" descr="IMG_0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28604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0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486"/>
            <a:ext cx="9144000" cy="692948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jTl9J0OXH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8</Words>
  <Application>Microsoft Macintosh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2015-05-11T08:21:39Z</dcterms:created>
  <dcterms:modified xsi:type="dcterms:W3CDTF">2015-08-24T14:55:25Z</dcterms:modified>
</cp:coreProperties>
</file>