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85" r:id="rId2"/>
    <p:sldId id="297" r:id="rId3"/>
    <p:sldId id="258" r:id="rId4"/>
    <p:sldId id="257" r:id="rId5"/>
    <p:sldId id="259" r:id="rId6"/>
    <p:sldId id="290" r:id="rId7"/>
    <p:sldId id="291" r:id="rId8"/>
    <p:sldId id="292" r:id="rId9"/>
    <p:sldId id="262" r:id="rId10"/>
    <p:sldId id="295" r:id="rId11"/>
    <p:sldId id="296" r:id="rId12"/>
    <p:sldId id="266" r:id="rId13"/>
    <p:sldId id="264" r:id="rId14"/>
    <p:sldId id="270" r:id="rId15"/>
    <p:sldId id="298" r:id="rId16"/>
    <p:sldId id="299" r:id="rId17"/>
    <p:sldId id="300" r:id="rId18"/>
    <p:sldId id="301" r:id="rId19"/>
    <p:sldId id="302" r:id="rId20"/>
    <p:sldId id="303" r:id="rId21"/>
    <p:sldId id="281" r:id="rId22"/>
    <p:sldId id="289" r:id="rId23"/>
    <p:sldId id="2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 Math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 Math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 Math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 Math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 Math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 Math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 Math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 Math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 Math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BE05B"/>
    <a:srgbClr val="020301"/>
    <a:srgbClr val="33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163" autoAdjust="0"/>
  </p:normalViewPr>
  <p:slideViewPr>
    <p:cSldViewPr>
      <p:cViewPr varScale="1">
        <p:scale>
          <a:sx n="65" d="100"/>
          <a:sy n="65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C9590-1D07-49E1-BD6C-FF930D7434AD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CEAE-B03F-4E25-B96F-CC7703527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664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6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4501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42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376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9430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154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868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ffectLst>
                <a:outerShdw blurRad="50800" dist="50800" dir="5400000" algn="ctr" rotWithShape="0">
                  <a:srgbClr val="7030A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246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909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2837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4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672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930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3375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268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28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933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28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60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079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56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32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CEAE-B03F-4E25-B96F-CC7703527CD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74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294B-B0E3-41A8-8694-2A21EE83AC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24702856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5184-2FBF-495D-B534-DED525276B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71057496"/>
      </p:ext>
    </p:extLst>
  </p:cSld>
  <p:clrMapOvr>
    <a:masterClrMapping/>
  </p:clrMapOvr>
  <p:transition spd="slow" advClick="0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8DDE-C589-4A41-B7DF-F0BEA4CF7E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7059275"/>
      </p:ext>
    </p:extLst>
  </p:cSld>
  <p:clrMapOvr>
    <a:masterClrMapping/>
  </p:clrMapOvr>
  <p:transition spd="slow"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822F1-C865-4F2D-A666-7B086C99A1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48368464"/>
      </p:ext>
    </p:extLst>
  </p:cSld>
  <p:clrMapOvr>
    <a:masterClrMapping/>
  </p:clrMapOvr>
  <p:transition spd="slow" advClick="0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1E72-1980-44E7-8EDA-CCF73D8F1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98400189"/>
      </p:ext>
    </p:extLst>
  </p:cSld>
  <p:clrMapOvr>
    <a:masterClrMapping/>
  </p:clrMapOvr>
  <p:transition spd="slow" advClick="0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D5482-AB8F-4C5C-B567-E52337CAA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76122"/>
      </p:ext>
    </p:extLst>
  </p:cSld>
  <p:clrMapOvr>
    <a:masterClrMapping/>
  </p:clrMapOvr>
  <p:transition spd="slow" advClick="0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14CE-5482-4123-90CB-55A224FC64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25811688"/>
      </p:ext>
    </p:extLst>
  </p:cSld>
  <p:clrMapOvr>
    <a:masterClrMapping/>
  </p:clrMapOvr>
  <p:transition spd="slow" advClick="0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BAED6-CD70-474D-A0A3-D4348752E0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36912452"/>
      </p:ext>
    </p:extLst>
  </p:cSld>
  <p:clrMapOvr>
    <a:masterClrMapping/>
  </p:clrMapOvr>
  <p:transition spd="slow" advClick="0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4EC1E-4DB6-4402-96B0-8FDFDE1465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91804911"/>
      </p:ext>
    </p:extLst>
  </p:cSld>
  <p:clrMapOvr>
    <a:masterClrMapping/>
  </p:clrMapOvr>
  <p:transition spd="slow" advClick="0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70A42-C98F-40A9-8BF6-4D9803C0A5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2515314"/>
      </p:ext>
    </p:extLst>
  </p:cSld>
  <p:clrMapOvr>
    <a:masterClrMapping/>
  </p:clrMapOvr>
  <p:transition spd="slow" advClick="0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FCEE6-BBCF-4332-9B08-C4E3EC3C9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241063"/>
      </p:ext>
    </p:extLst>
  </p:cSld>
  <p:clrMapOvr>
    <a:masterClrMapping/>
  </p:clrMapOvr>
  <p:transition spd="slow"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10CFB93-5722-4311-9DF8-DB19615DDC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</a:rPr>
              <a:t>Прогулка по  Петербургу</a:t>
            </a:r>
          </a:p>
        </p:txBody>
      </p:sp>
      <p:pic>
        <p:nvPicPr>
          <p:cNvPr id="3075" name="Picture 5" descr="i?id=98828685-2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681538" cy="381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-1692125" y="1970088"/>
            <a:ext cx="5364088" cy="29578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lvl="6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altLang="ru-RU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Люблю тебя, Петра творенье,</a:t>
            </a:r>
            <a:br>
              <a:rPr lang="ru-RU" altLang="ru-RU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Люблю твой строгий, стройный вид,</a:t>
            </a:r>
            <a:br>
              <a:rPr lang="ru-RU" altLang="ru-RU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Невы державное теченье,</a:t>
            </a:r>
            <a:br>
              <a:rPr lang="ru-RU" altLang="ru-RU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Береговой ее гранит, </a:t>
            </a: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ru-RU" dirty="0" smtClean="0"/>
          </a:p>
        </p:txBody>
      </p:sp>
      <p:pic>
        <p:nvPicPr>
          <p:cNvPr id="12292" name="Picture 2" descr="E:\питер\0_42f2e_b9679c2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44525"/>
            <a:ext cx="7344296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ru-RU" dirty="0" smtClean="0"/>
          </a:p>
        </p:txBody>
      </p:sp>
      <p:pic>
        <p:nvPicPr>
          <p:cNvPr id="13316" name="Picture 2" descr="E:\питер\64824745_20251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9275"/>
            <a:ext cx="6769249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313"/>
            <a:ext cx="7690048" cy="4114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Кунсткамера  </a:t>
            </a:r>
            <a:b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Царь диковинки любил,</a:t>
            </a:r>
            <a:b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Собирал их и копил.</a:t>
            </a:r>
            <a:b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 причуды царской сей</a:t>
            </a:r>
            <a:b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Первый создан был музей.</a:t>
            </a:r>
            <a:endParaRPr lang="ru-RU" altLang="ru-RU" sz="1800" i="1" dirty="0" smtClean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(Ю. Юдин)</a:t>
            </a:r>
            <a:br>
              <a:rPr lang="ru-RU" altLang="ru-RU" sz="1800" b="1" i="1" dirty="0" smtClean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1800" b="1" i="1" dirty="0" smtClean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0" name="Picture 5" descr="i?id=246770085-5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88640"/>
            <a:ext cx="576103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875" y="1412875"/>
            <a:ext cx="82296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ru-RU" altLang="ru-RU" sz="1800" b="1" i="1" dirty="0" smtClean="0"/>
              <a:t>В молочной сырости тумана,</a:t>
            </a:r>
            <a:br>
              <a:rPr lang="ru-RU" altLang="ru-RU" sz="1800" b="1" i="1" dirty="0" smtClean="0"/>
            </a:br>
            <a:r>
              <a:rPr lang="ru-RU" altLang="ru-RU" sz="1800" b="1" i="1" dirty="0" smtClean="0"/>
              <a:t>Где тонут мысли и слова,</a:t>
            </a:r>
            <a:br>
              <a:rPr lang="ru-RU" altLang="ru-RU" sz="1800" b="1" i="1" dirty="0" smtClean="0"/>
            </a:br>
            <a:r>
              <a:rPr lang="ru-RU" altLang="ru-RU" sz="1800" b="1" i="1" dirty="0" smtClean="0"/>
              <a:t>Вдруг выплыли четыре льва,</a:t>
            </a:r>
            <a:br>
              <a:rPr lang="ru-RU" altLang="ru-RU" sz="1800" b="1" i="1" dirty="0" smtClean="0"/>
            </a:br>
            <a:r>
              <a:rPr lang="ru-RU" altLang="ru-RU" sz="1800" b="1" i="1" dirty="0" smtClean="0"/>
              <a:t>Четыре белых истукана</a:t>
            </a:r>
            <a:br>
              <a:rPr lang="ru-RU" altLang="ru-RU" sz="1800" b="1" i="1" dirty="0" smtClean="0"/>
            </a:br>
            <a:r>
              <a:rPr lang="ru-RU" altLang="ru-RU" sz="1800" b="1" i="1" dirty="0" smtClean="0"/>
              <a:t>И, опершись на парапет,</a:t>
            </a:r>
            <a:br>
              <a:rPr lang="ru-RU" altLang="ru-RU" sz="1800" b="1" i="1" dirty="0" smtClean="0"/>
            </a:br>
            <a:r>
              <a:rPr lang="ru-RU" altLang="ru-RU" sz="1800" b="1" i="1" dirty="0" smtClean="0"/>
              <a:t>Держали берега канала</a:t>
            </a:r>
            <a:r>
              <a:rPr lang="ru-RU" altLang="ru-RU" sz="1800" b="1" dirty="0" smtClean="0"/>
              <a:t>.</a:t>
            </a:r>
          </a:p>
        </p:txBody>
      </p:sp>
      <p:pic>
        <p:nvPicPr>
          <p:cNvPr id="15364" name="Picture 5" descr="i?id=290572530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754" y="276717"/>
            <a:ext cx="5616624" cy="612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0728"/>
            <a:ext cx="3275856" cy="1621904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ru-RU" altLang="ru-RU" sz="1800" b="1" i="1" dirty="0" smtClean="0"/>
              <a:t>На свете много есть чудес.</a:t>
            </a:r>
            <a:br>
              <a:rPr lang="ru-RU" altLang="ru-RU" sz="1800" b="1" i="1" dirty="0" smtClean="0"/>
            </a:br>
            <a:r>
              <a:rPr lang="ru-RU" altLang="ru-RU" sz="1800" b="1" i="1" dirty="0" smtClean="0"/>
              <a:t>Но вот прекрасный сад:</a:t>
            </a:r>
            <a:br>
              <a:rPr lang="ru-RU" altLang="ru-RU" sz="1800" b="1" i="1" dirty="0" smtClean="0"/>
            </a:br>
            <a:r>
              <a:rPr lang="ru-RU" altLang="ru-RU" sz="1800" b="1" i="1" dirty="0" smtClean="0"/>
              <a:t>С деревьями в одном ряду</a:t>
            </a:r>
            <a:br>
              <a:rPr lang="ru-RU" altLang="ru-RU" sz="1800" b="1" i="1" dirty="0" smtClean="0"/>
            </a:br>
            <a:r>
              <a:rPr lang="ru-RU" altLang="ru-RU" sz="1800" b="1" i="1" dirty="0" smtClean="0"/>
              <a:t>Скульптуры там </a:t>
            </a:r>
            <a:r>
              <a:rPr lang="ru-RU" altLang="ru-RU" sz="1800" b="1" dirty="0" smtClean="0"/>
              <a:t>стоят.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</p:txBody>
      </p:sp>
      <p:pic>
        <p:nvPicPr>
          <p:cNvPr id="16388" name="Picture 5" descr="i?id=490870010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6632"/>
            <a:ext cx="61561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1200"/>
            <a:ext cx="8363272" cy="41148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dirty="0" smtClean="0"/>
          </a:p>
        </p:txBody>
      </p:sp>
      <p:pic>
        <p:nvPicPr>
          <p:cNvPr id="17412" name="Picture 2" descr="E:\питер\PicsDesktop.net_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8064896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ru-RU" sz="1600" b="1" dirty="0" smtClean="0"/>
          </a:p>
        </p:txBody>
      </p:sp>
      <p:pic>
        <p:nvPicPr>
          <p:cNvPr id="18436" name="Picture 2" descr="E:\питер\aur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0688"/>
            <a:ext cx="5472237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-20487" y="1700808"/>
            <a:ext cx="3575594" cy="27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25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ru-RU" i="1" dirty="0">
                <a:ln w="3175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В нашем городе портовом</a:t>
            </a:r>
            <a:br>
              <a:rPr lang="ru-RU" i="1" dirty="0">
                <a:ln w="3175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i="1" dirty="0">
                <a:ln w="3175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Ровно в полдень пушка бьёт.</a:t>
            </a:r>
            <a:br>
              <a:rPr lang="ru-RU" i="1" dirty="0">
                <a:ln w="3175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i="1" dirty="0">
                <a:ln w="3175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В нашем городе «Аврора»</a:t>
            </a:r>
            <a:br>
              <a:rPr lang="ru-RU" i="1" dirty="0">
                <a:ln w="3175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i="1" dirty="0">
                <a:ln w="3175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Знаменитая живёт.</a:t>
            </a: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0484" name="Picture 2" descr="E:\питер\fotosmall.ph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0484" name="Picture 2" descr="E:\питер\0_581f2_42e83591_ori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3" y="476672"/>
            <a:ext cx="8064500" cy="532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ru-RU" dirty="0" smtClean="0"/>
          </a:p>
        </p:txBody>
      </p:sp>
      <p:pic>
        <p:nvPicPr>
          <p:cNvPr id="22532" name="Picture 2" descr="E:\питер\79393180.jpg"/>
          <p:cNvPicPr>
            <a:picLocks noChangeAspect="1" noChangeArrowheads="1"/>
          </p:cNvPicPr>
          <p:nvPr/>
        </p:nvPicPr>
        <p:blipFill rotWithShape="1">
          <a:blip r:embed="rId3" cstate="print"/>
          <a:srcRect r="3684" b="10348"/>
          <a:stretch/>
        </p:blipFill>
        <p:spPr bwMode="auto">
          <a:xfrm>
            <a:off x="611560" y="332656"/>
            <a:ext cx="79208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Медный всадник</a:t>
            </a:r>
          </a:p>
        </p:txBody>
      </p:sp>
      <p:pic>
        <p:nvPicPr>
          <p:cNvPr id="4100" name="Picture 2" descr="E:\питер\0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55801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1989138"/>
            <a:ext cx="36353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Вот памятник царю Петру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царскому коню.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Его фотографируют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По двести раз на дню</a:t>
            </a:r>
            <a:r>
              <a:rPr lang="ru-RU" altLang="ru-RU" i="1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476672"/>
            <a:ext cx="8064896" cy="5619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</p:txBody>
      </p:sp>
      <p:pic>
        <p:nvPicPr>
          <p:cNvPr id="24580" name="Picture 5" descr="i?id=32720498-2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96944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692275" y="371633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endParaRPr lang="ru-RU" altLang="ru-RU" sz="1400" b="1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6300788" y="-387350"/>
            <a:ext cx="2613025" cy="387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/>
          </a:p>
        </p:txBody>
      </p:sp>
      <p:pic>
        <p:nvPicPr>
          <p:cNvPr id="25604" name="Picture 5" descr="i?id=163770779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522121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79512" y="764704"/>
            <a:ext cx="3733651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Люблю по городу гулять,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Люблю смотреть, люблю считать.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Невский – раз, Зимний – два,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Три – красавица Нева,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 четыре – мост Дворцовый,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Пять – гуляю по Садовой,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Шесть – к </a:t>
            </a:r>
            <a:r>
              <a:rPr lang="ru-RU" alt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Исаакию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схожу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купол погляжу.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Семь – конечно, Летний сад,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красив его наряд.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Восемь – крепость у Невы,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были там, наверно, вы.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Девять – повстречался мне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Медный всадник на коне.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Десять – из-за поворота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Вижу Нарвские ворота</a:t>
            </a: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EE7F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84000">
              <a:srgbClr val="FBEAC7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251520" y="188640"/>
            <a:ext cx="8280920" cy="1067543"/>
          </a:xfrm>
        </p:spPr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6628" name="Picture 5" descr="i?id=462333915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77" y="-32049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2716653" y="51050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Люби свой город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!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696"/>
            <a:ext cx="8425060" cy="589384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ru-RU" altLang="ru-RU" sz="1800" b="1" dirty="0" smtClean="0"/>
              <a:t>     </a:t>
            </a:r>
            <a:r>
              <a:rPr lang="ru-RU" altLang="ru-RU" sz="1800" b="1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a:rPr>
              <a:t>Всем знакомо это место</a:t>
            </a:r>
            <a:br>
              <a:rPr lang="ru-RU" altLang="ru-RU" sz="1800" b="1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a:rPr>
            </a:br>
            <a:r>
              <a:rPr lang="ru-RU" altLang="ru-RU" sz="1800" b="1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a:rPr>
              <a:t>Возле самых невских вод,</a:t>
            </a:r>
            <a:br>
              <a:rPr lang="ru-RU" altLang="ru-RU" sz="1800" b="1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a:rPr>
            </a:br>
            <a:r>
              <a:rPr lang="ru-RU" altLang="ru-RU" sz="1800" b="1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a:rPr>
              <a:t>Где игла Адмиралтейства</a:t>
            </a:r>
            <a:br>
              <a:rPr lang="ru-RU" altLang="ru-RU" sz="1800" b="1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a:rPr>
            </a:br>
            <a:r>
              <a:rPr lang="ru-RU" altLang="ru-RU" sz="1800" b="1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a:rPr>
              <a:t>Зашивает небосвод.</a:t>
            </a:r>
            <a:r>
              <a:rPr lang="ru-RU" altLang="ru-RU" sz="18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a:rPr>
              <a:t> </a:t>
            </a:r>
          </a:p>
        </p:txBody>
      </p:sp>
      <p:pic>
        <p:nvPicPr>
          <p:cNvPr id="6148" name="Picture 5" descr="i?id=204337006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04665"/>
            <a:ext cx="5183188" cy="561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79388" y="2830513"/>
            <a:ext cx="3492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9pPr>
          </a:lstStyle>
          <a:p>
            <a:pPr eaLnBrk="1" hangingPunct="1"/>
            <a:endParaRPr lang="ru-RU" altLang="ru-RU"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5124" name="Picture 5" descr="i?id=207024001-2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ru-RU" altLang="ru-RU" sz="1200" dirty="0" smtClean="0"/>
          </a:p>
        </p:txBody>
      </p:sp>
      <p:pic>
        <p:nvPicPr>
          <p:cNvPr id="7172" name="Picture 5" descr="i?id=307606961-4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62646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18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ru-RU" sz="1400" b="1" dirty="0" smtClean="0"/>
          </a:p>
        </p:txBody>
      </p:sp>
      <p:pic>
        <p:nvPicPr>
          <p:cNvPr id="8196" name="Picture 2" descr="E:\питер\spbt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04664"/>
            <a:ext cx="5616575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0825" y="1484784"/>
            <a:ext cx="3287713" cy="22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Ветра вой и волн свирепость,</a:t>
            </a:r>
            <a:b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Всё видала, всё снесла</a:t>
            </a:r>
            <a:b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Петропавловская крепость, </a:t>
            </a:r>
            <a:b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Тучи рвущая игла.....</a:t>
            </a: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итер\cities-night-0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313"/>
          <a:stretch/>
        </p:blipFill>
        <p:spPr bwMode="auto">
          <a:xfrm>
            <a:off x="2916238" y="260648"/>
            <a:ext cx="6015037" cy="56886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1378221"/>
            <a:ext cx="2808288" cy="336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i="1" dirty="0">
                <a:solidFill>
                  <a:schemeClr val="bg1"/>
                </a:solidFill>
              </a:rPr>
              <a:t>Зимний дворец у Невы, посмотри!</a:t>
            </a:r>
            <a:br>
              <a:rPr lang="ru-RU" altLang="ru-RU" i="1" dirty="0">
                <a:solidFill>
                  <a:schemeClr val="bg1"/>
                </a:solidFill>
              </a:rPr>
            </a:br>
            <a:r>
              <a:rPr lang="ru-RU" altLang="ru-RU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Жили</a:t>
            </a:r>
            <a:r>
              <a:rPr lang="ru-RU" altLang="ru-RU" i="1" dirty="0">
                <a:solidFill>
                  <a:schemeClr val="bg1"/>
                </a:solidFill>
              </a:rPr>
              <a:t> когда-то в нем наши цари.</a:t>
            </a:r>
            <a:br>
              <a:rPr lang="ru-RU" altLang="ru-RU" i="1" dirty="0">
                <a:solidFill>
                  <a:schemeClr val="bg1"/>
                </a:solidFill>
              </a:rPr>
            </a:br>
            <a:r>
              <a:rPr lang="ru-RU" altLang="ru-RU" i="1" dirty="0">
                <a:solidFill>
                  <a:schemeClr val="bg1"/>
                </a:solidFill>
              </a:rPr>
              <a:t>Ну а сейчас в нём огромный музей.</a:t>
            </a:r>
            <a:br>
              <a:rPr lang="ru-RU" altLang="ru-RU" i="1" dirty="0">
                <a:solidFill>
                  <a:schemeClr val="bg1"/>
                </a:solidFill>
              </a:rPr>
            </a:br>
            <a:r>
              <a:rPr lang="ru-RU" altLang="ru-RU" i="1" dirty="0">
                <a:solidFill>
                  <a:schemeClr val="bg1"/>
                </a:solidFill>
              </a:rPr>
              <a:t>Здесь – "Эрмитаж", гордость Родины всей</a:t>
            </a:r>
            <a:r>
              <a:rPr lang="ru-RU" altLang="ru-RU" i="1" dirty="0"/>
              <a:t>.</a:t>
            </a:r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1400" b="1" smtClean="0">
              <a:effectLst>
                <a:outerShdw blurRad="38100" dist="38100" dir="2700000" algn="tl">
                  <a:srgbClr val="073E87"/>
                </a:outerShdw>
              </a:effectLst>
            </a:endParaRPr>
          </a:p>
        </p:txBody>
      </p:sp>
      <p:pic>
        <p:nvPicPr>
          <p:cNvPr id="10244" name="Picture 2" descr="E:\питер\4765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76672"/>
            <a:ext cx="5722937" cy="561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302" y="1484784"/>
            <a:ext cx="34194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 Math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 Math" pitchFamily="18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Когда от ладожского льда</a:t>
            </a:r>
            <a:b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Освобождается вода,</a:t>
            </a:r>
            <a:b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То в эту воду с высоты</a:t>
            </a:r>
            <a:b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Глядят, как в зеркало, мосты.</a:t>
            </a:r>
            <a:endParaRPr lang="ru-RU" altLang="ru-RU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altLang="ru-RU" sz="1200" dirty="0"/>
          </a:p>
        </p:txBody>
      </p:sp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229600" cy="4834607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  <a:defRPr/>
            </a:pPr>
            <a:r>
              <a:rPr lang="ru-RU" altLang="ru-RU" sz="1800" i="1" dirty="0" smtClean="0">
                <a:effectLst>
                  <a:outerShdw blurRad="38100" dist="38100" dir="2700000" algn="tl">
                    <a:srgbClr val="073E87"/>
                  </a:outerShdw>
                </a:effectLst>
              </a:rPr>
              <a:t>Мост нагнулся над рекой</a:t>
            </a:r>
            <a:br>
              <a:rPr lang="ru-RU" altLang="ru-RU" sz="1800" i="1" dirty="0" smtClean="0">
                <a:effectLst>
                  <a:outerShdw blurRad="38100" dist="38100" dir="2700000" algn="tl">
                    <a:srgbClr val="073E87"/>
                  </a:outerShdw>
                </a:effectLst>
              </a:rPr>
            </a:br>
            <a:r>
              <a:rPr lang="ru-RU" altLang="ru-RU" sz="1800" i="1" dirty="0" smtClean="0">
                <a:effectLst>
                  <a:outerShdw blurRad="38100" dist="38100" dir="2700000" algn="tl">
                    <a:srgbClr val="073E87"/>
                  </a:outerShdw>
                </a:effectLst>
              </a:rPr>
              <a:t>Над водою ровной:</a:t>
            </a:r>
            <a:br>
              <a:rPr lang="ru-RU" altLang="ru-RU" sz="1800" i="1" dirty="0" smtClean="0">
                <a:effectLst>
                  <a:outerShdw blurRad="38100" dist="38100" dir="2700000" algn="tl">
                    <a:srgbClr val="073E87"/>
                  </a:outerShdw>
                </a:effectLst>
              </a:rPr>
            </a:br>
            <a:r>
              <a:rPr lang="ru-RU" altLang="ru-RU" sz="1800" i="1" dirty="0" smtClean="0">
                <a:effectLst>
                  <a:outerShdw blurRad="38100" dist="38100" dir="2700000" algn="tl">
                    <a:srgbClr val="073E87"/>
                  </a:outerShdw>
                </a:effectLst>
              </a:rPr>
              <a:t>«Ах, красивый я какой,</a:t>
            </a:r>
            <a:br>
              <a:rPr lang="ru-RU" altLang="ru-RU" sz="1800" i="1" dirty="0" smtClean="0">
                <a:effectLst>
                  <a:outerShdw blurRad="38100" dist="38100" dir="2700000" algn="tl">
                    <a:srgbClr val="073E87"/>
                  </a:outerShdw>
                </a:effectLst>
              </a:rPr>
            </a:br>
            <a:r>
              <a:rPr lang="ru-RU" altLang="ru-RU" sz="1800" i="1" dirty="0" smtClean="0">
                <a:effectLst>
                  <a:outerShdw blurRad="38100" dist="38100" dir="2700000" algn="tl">
                    <a:srgbClr val="073E87"/>
                  </a:outerShdw>
                </a:effectLst>
              </a:rPr>
              <a:t>Ах, какой огромный»</a:t>
            </a:r>
          </a:p>
        </p:txBody>
      </p:sp>
      <p:pic>
        <p:nvPicPr>
          <p:cNvPr id="11268" name="Picture 5" descr="i?id=144926678-3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32656"/>
            <a:ext cx="568801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922</TotalTime>
  <Words>101</Words>
  <Application>Microsoft Office PowerPoint</Application>
  <PresentationFormat>Экран (4:3)</PresentationFormat>
  <Paragraphs>42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Текстура</vt:lpstr>
      <vt:lpstr>Прогулка по  Петербургу</vt:lpstr>
      <vt:lpstr>Медный всадник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 свете много есть чудес. Но вот прекрасный сад: С деревьями в одном ряду Скульптуры там стоят.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питербург</dc:title>
  <dc:creator>Admin</dc:creator>
  <cp:lastModifiedBy>777</cp:lastModifiedBy>
  <cp:revision>48</cp:revision>
  <dcterms:created xsi:type="dcterms:W3CDTF">2013-11-08T18:15:03Z</dcterms:created>
  <dcterms:modified xsi:type="dcterms:W3CDTF">2013-11-20T11:40:15Z</dcterms:modified>
</cp:coreProperties>
</file>