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58" r:id="rId8"/>
    <p:sldId id="272" r:id="rId9"/>
    <p:sldId id="273" r:id="rId10"/>
    <p:sldId id="271" r:id="rId11"/>
    <p:sldId id="274" r:id="rId12"/>
    <p:sldId id="277" r:id="rId13"/>
    <p:sldId id="276" r:id="rId14"/>
    <p:sldId id="278" r:id="rId15"/>
    <p:sldId id="280" r:id="rId16"/>
    <p:sldId id="279" r:id="rId17"/>
    <p:sldId id="283" r:id="rId18"/>
    <p:sldId id="282" r:id="rId19"/>
    <p:sldId id="275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94664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2E0B1-96AE-467F-B0BD-67709A551C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6661F-52CE-46E8-9E8A-4D7353AC5E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19FA3-4654-49A8-B00A-2ADE0BA736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F00230E-CF8C-48AD-BDF1-2096CA1E24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6D796-543A-47CF-B99B-D8D75CB0C9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4B4A8-750A-4B04-8106-BB684F7D5C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0C73B-1F14-4BC1-B120-C657CEAE2B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7590A-F720-4C04-87B1-BD198EE617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1DC83-B5D8-4796-8B46-584C542DE2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FDBCA-E1B6-4A99-8F83-D55DAC69CA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822D6-9992-4398-875A-525574C9A5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7E081-6324-45EA-88FA-8DABF26730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8D7A8D7-C864-444C-8273-2CA32B68F7F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i="1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i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60350"/>
            <a:ext cx="4800600" cy="288925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755650" y="692150"/>
            <a:ext cx="7993063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6" name="Рисунок 5" descr="main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000" y="254000"/>
            <a:ext cx="6604024" cy="6350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60350"/>
            <a:ext cx="4800600" cy="288925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tv1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5000628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bfb08f2098d99c36ea0d34fcbf8af720uniqueidcmcimag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3786190"/>
            <a:ext cx="4143404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_329bb5c2a36eee2c1a9049b2f6a9406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81518" y="714356"/>
            <a:ext cx="4662482" cy="32384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60350"/>
            <a:ext cx="4800600" cy="288925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86322"/>
            <a:ext cx="6400800" cy="8524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1235806908_9008200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857232"/>
            <a:ext cx="2571768" cy="3500462"/>
          </a:xfrm>
          <a:prstGeom prst="rect">
            <a:avLst/>
          </a:prstGeom>
        </p:spPr>
      </p:pic>
      <p:pic>
        <p:nvPicPr>
          <p:cNvPr id="6" name="Рисунок 5" descr="ima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785794"/>
            <a:ext cx="2643206" cy="364333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60350"/>
            <a:ext cx="4800600" cy="288925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86322"/>
            <a:ext cx="6400800" cy="8524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1235806908_9008200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142852"/>
            <a:ext cx="2515586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42900"/>
            <a:ext cx="3357586" cy="20936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xam-Nemirovskay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214422"/>
            <a:ext cx="3357586" cy="27146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5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0"/>
            <a:ext cx="3317876" cy="2662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284993412_m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786" y="3714752"/>
            <a:ext cx="3429024" cy="2786082"/>
          </a:xfrm>
          <a:prstGeom prst="rect">
            <a:avLst/>
          </a:prstGeom>
        </p:spPr>
      </p:pic>
      <p:pic>
        <p:nvPicPr>
          <p:cNvPr id="10" name="Рисунок 9" descr="i_005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2928934"/>
            <a:ext cx="4267796" cy="371475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60350"/>
            <a:ext cx="4800600" cy="288925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29198"/>
            <a:ext cx="6400800" cy="7096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2ANtbgtFcpSVtnF3p9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3286124"/>
            <a:ext cx="4292600" cy="3073400"/>
          </a:xfrm>
          <a:prstGeom prst="rect">
            <a:avLst/>
          </a:prstGeom>
        </p:spPr>
      </p:pic>
      <p:pic>
        <p:nvPicPr>
          <p:cNvPr id="5" name="Рисунок 4" descr="54904888_nosmokingsign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428604"/>
            <a:ext cx="3286148" cy="335758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60350"/>
            <a:ext cx="4800600" cy="288925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72008"/>
            <a:ext cx="6400800" cy="10667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1292801034_cherno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85728"/>
            <a:ext cx="7929618" cy="621510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60350"/>
            <a:ext cx="4800600" cy="288925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72008"/>
            <a:ext cx="6400800" cy="10667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rusha-stepash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2857496"/>
            <a:ext cx="3810000" cy="35718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1292801034_cherno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642918"/>
            <a:ext cx="4286250" cy="39433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60350"/>
            <a:ext cx="4800600" cy="288925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34" y="4214818"/>
            <a:ext cx="3786214" cy="2214578"/>
          </a:xfrm>
        </p:spPr>
        <p:txBody>
          <a:bodyPr/>
          <a:lstStyle/>
          <a:p>
            <a:r>
              <a:rPr lang="ru-RU" b="1" dirty="0" smtClean="0"/>
              <a:t>Библия - </a:t>
            </a:r>
          </a:p>
          <a:p>
            <a:r>
              <a:rPr lang="ru-RU" b="1" dirty="0" smtClean="0"/>
              <a:t>собрание священных текстов христиан.</a:t>
            </a:r>
            <a:endParaRPr lang="ru-RU" b="1" dirty="0"/>
          </a:p>
        </p:txBody>
      </p:sp>
      <p:pic>
        <p:nvPicPr>
          <p:cNvPr id="4" name="Рисунок 3" descr="a4f47de30d9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2428868"/>
            <a:ext cx="4675198" cy="3897322"/>
          </a:xfrm>
          <a:prstGeom prst="rect">
            <a:avLst/>
          </a:prstGeom>
        </p:spPr>
      </p:pic>
      <p:pic>
        <p:nvPicPr>
          <p:cNvPr id="5" name="Рисунок 4" descr="clip_image001_0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85728"/>
            <a:ext cx="4286280" cy="367665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28794" y="285728"/>
            <a:ext cx="5573731" cy="882634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66"/>
                </a:solidFill>
              </a:rPr>
              <a:t>Заповеди</a:t>
            </a:r>
            <a:endParaRPr lang="ru-RU" sz="5400" b="1" dirty="0">
              <a:solidFill>
                <a:srgbClr val="FF0066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071546"/>
            <a:ext cx="6400800" cy="4567254"/>
          </a:xfrm>
        </p:spPr>
        <p:txBody>
          <a:bodyPr/>
          <a:lstStyle/>
          <a:p>
            <a:endParaRPr lang="ru-RU" dirty="0" smtClean="0"/>
          </a:p>
          <a:p>
            <a:r>
              <a:rPr lang="ru-RU" b="1" dirty="0" smtClean="0"/>
              <a:t>Не </a:t>
            </a:r>
            <a:r>
              <a:rPr lang="ru-RU" b="1" dirty="0"/>
              <a:t>крадите, не лгите, не обманывайте друг друга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/>
              <a:t>Не обижай ближнего своего, не </a:t>
            </a:r>
            <a:r>
              <a:rPr lang="ru-RU" b="1" dirty="0" err="1"/>
              <a:t>грабительствуй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/>
              <a:t>Не мсти и не имей злобы на сынов народа твоего, но люби ближнего, как самого </a:t>
            </a:r>
            <a:r>
              <a:rPr lang="ru-RU" b="1" dirty="0" smtClean="0"/>
              <a:t>себя. </a:t>
            </a:r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60350"/>
            <a:ext cx="4800600" cy="288925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071546"/>
            <a:ext cx="6400800" cy="4567254"/>
          </a:xfrm>
        </p:spPr>
        <p:txBody>
          <a:bodyPr/>
          <a:lstStyle/>
          <a:p>
            <a:r>
              <a:rPr lang="ru-RU" b="1" dirty="0">
                <a:solidFill>
                  <a:srgbClr val="FF0066"/>
                </a:solidFill>
              </a:rPr>
              <a:t>Хорошо ль все разрешать, </a:t>
            </a:r>
          </a:p>
          <a:p>
            <a:r>
              <a:rPr lang="ru-RU" b="1" dirty="0">
                <a:solidFill>
                  <a:srgbClr val="FF0066"/>
                </a:solidFill>
              </a:rPr>
              <a:t>Ничего не запрещать?</a:t>
            </a:r>
          </a:p>
          <a:p>
            <a:r>
              <a:rPr lang="ru-RU" b="1" dirty="0">
                <a:solidFill>
                  <a:srgbClr val="FF0066"/>
                </a:solidFill>
              </a:rPr>
              <a:t>Свой ответ ты объясни,</a:t>
            </a:r>
          </a:p>
          <a:p>
            <a:r>
              <a:rPr lang="ru-RU" b="1" dirty="0">
                <a:solidFill>
                  <a:srgbClr val="FF0066"/>
                </a:solidFill>
              </a:rPr>
              <a:t>Если сможешь - убеди. 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60350"/>
            <a:ext cx="4800600" cy="288925"/>
          </a:xfrm>
        </p:spPr>
        <p:txBody>
          <a:bodyPr/>
          <a:lstStyle/>
          <a:p>
            <a:r>
              <a:rPr lang="ru-RU" sz="4000" dirty="0" smtClean="0"/>
              <a:t>Домашнее задание</a:t>
            </a:r>
            <a:endParaRPr lang="ru-RU" sz="40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14818"/>
            <a:ext cx="6400800" cy="1785950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Сочинить историю</a:t>
            </a:r>
          </a:p>
          <a:p>
            <a:r>
              <a:rPr lang="ru-RU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« В царстве Небывалых Сладостей»</a:t>
            </a:r>
            <a:endParaRPr lang="ru-RU" b="1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Рисунок 7" descr="uga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500042"/>
            <a:ext cx="4857784" cy="400052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60350"/>
            <a:ext cx="4800600" cy="288925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755650" y="692150"/>
            <a:ext cx="7993063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6" name="Рисунок 5" descr="main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12" y="254000"/>
            <a:ext cx="6350000" cy="6350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60350"/>
            <a:ext cx="4800600" cy="288925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755650" y="692150"/>
            <a:ext cx="7993063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6" name="Рисунок 5" descr="main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1285860"/>
            <a:ext cx="3730640" cy="3857652"/>
          </a:xfrm>
          <a:prstGeom prst="rect">
            <a:avLst/>
          </a:prstGeom>
        </p:spPr>
      </p:pic>
      <p:pic>
        <p:nvPicPr>
          <p:cNvPr id="7" name="Рисунок 6" descr="sad-animated-animation-boy-smiley-emoticon-000346-larg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785794"/>
            <a:ext cx="3786214" cy="3500462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60350"/>
            <a:ext cx="4800600" cy="288925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143116"/>
            <a:ext cx="9144000" cy="3567122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  Наш </a:t>
            </a:r>
            <a:r>
              <a:rPr lang="ru-RU" sz="4800" b="1" dirty="0" err="1" smtClean="0">
                <a:solidFill>
                  <a:schemeClr val="accent2">
                    <a:lumMod val="50000"/>
                  </a:schemeClr>
                </a:solidFill>
              </a:rPr>
              <a:t>Полкан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 попал в капкан.</a:t>
            </a:r>
          </a:p>
          <a:p>
            <a:endParaRPr lang="ru-RU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755650" y="692150"/>
            <a:ext cx="7993063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60350"/>
            <a:ext cx="4800600" cy="288925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44" y="2214554"/>
            <a:ext cx="9144000" cy="3567122"/>
          </a:xfrm>
        </p:spPr>
        <p:txBody>
          <a:bodyPr/>
          <a:lstStyle/>
          <a:p>
            <a:r>
              <a:rPr lang="ru-RU" sz="5400" b="1" dirty="0">
                <a:solidFill>
                  <a:schemeClr val="accent2">
                    <a:lumMod val="50000"/>
                  </a:schemeClr>
                </a:solidFill>
              </a:rPr>
              <a:t>Нужно помочь </a:t>
            </a:r>
            <a:r>
              <a:rPr lang="ru-RU" sz="5400" b="1" dirty="0" err="1">
                <a:solidFill>
                  <a:schemeClr val="accent2">
                    <a:lumMod val="50000"/>
                  </a:schemeClr>
                </a:solidFill>
              </a:rPr>
              <a:t>Полкану</a:t>
            </a: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</a:rPr>
              <a:t> освободить лапу из 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капкана</a:t>
            </a:r>
            <a:r>
              <a:rPr lang="ru-RU" sz="4800" dirty="0" smtClean="0"/>
              <a:t>.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  <a:p>
            <a:endParaRPr lang="ru-RU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755650" y="692150"/>
            <a:ext cx="7993063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60350"/>
            <a:ext cx="4800600" cy="288925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44" y="2214554"/>
            <a:ext cx="9144000" cy="3567122"/>
          </a:xfrm>
        </p:spPr>
        <p:txBody>
          <a:bodyPr/>
          <a:lstStyle/>
          <a:p>
            <a:r>
              <a:rPr lang="ru-RU" sz="4800" dirty="0" smtClean="0"/>
              <a:t>.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  <a:p>
            <a:endParaRPr lang="ru-RU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755650" y="692150"/>
            <a:ext cx="7993063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60350"/>
            <a:ext cx="4800600" cy="288925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755650" y="692150"/>
            <a:ext cx="8388350" cy="452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Запрет-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трогий </a:t>
            </a:r>
          </a:p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И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мягкий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60350"/>
            <a:ext cx="4800600" cy="288925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b="1" dirty="0" smtClean="0"/>
              <a:t>Работа по учебнику </a:t>
            </a:r>
          </a:p>
          <a:p>
            <a:r>
              <a:rPr lang="ru-RU" b="1" dirty="0" smtClean="0"/>
              <a:t>с.76 упр. 109</a:t>
            </a:r>
            <a:endParaRPr lang="ru-RU" b="1" dirty="0"/>
          </a:p>
        </p:txBody>
      </p:sp>
      <p:pic>
        <p:nvPicPr>
          <p:cNvPr id="8" name="Рисунок 7" descr="uga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500042"/>
            <a:ext cx="4857784" cy="400052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60350"/>
            <a:ext cx="4800600" cy="288925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34" y="714356"/>
            <a:ext cx="8215370" cy="4924444"/>
          </a:xfrm>
        </p:spPr>
        <p:txBody>
          <a:bodyPr/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Нельзя…</a:t>
            </a:r>
          </a:p>
          <a:p>
            <a:r>
              <a:rPr lang="ru-RU" sz="7200" b="1" dirty="0" smtClean="0">
                <a:solidFill>
                  <a:srgbClr val="FF0000"/>
                </a:solidFill>
              </a:rPr>
              <a:t>Не разрешается…</a:t>
            </a:r>
          </a:p>
          <a:p>
            <a:r>
              <a:rPr lang="ru-RU" sz="7200" b="1" dirty="0" smtClean="0">
                <a:solidFill>
                  <a:srgbClr val="FF0000"/>
                </a:solidFill>
              </a:rPr>
              <a:t>Запрещается…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лубой с кадратиками">
  <a:themeElements>
    <a:clrScheme name="голубой с кадратикам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голубой с кадратиками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олубой с кадратикам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олубой с кадратикам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олубой с кадратикам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олубой с кадратикам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олубой с кадратикам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олубой с кадратикам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олубой с кадратикам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голубой с кадратиками</Template>
  <TotalTime>675</TotalTime>
  <Words>112</Words>
  <Application>Microsoft Office PowerPoint</Application>
  <PresentationFormat>Экран (4:3)</PresentationFormat>
  <Paragraphs>27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Times New Roman</vt:lpstr>
      <vt:lpstr>Arial</vt:lpstr>
      <vt:lpstr>голубой с кадратиками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Заповеди</vt:lpstr>
      <vt:lpstr>Слайд 18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Сашенька</dc:creator>
  <cp:lastModifiedBy>Елена</cp:lastModifiedBy>
  <cp:revision>20</cp:revision>
  <dcterms:created xsi:type="dcterms:W3CDTF">2010-02-18T03:16:15Z</dcterms:created>
  <dcterms:modified xsi:type="dcterms:W3CDTF">2011-02-02T17:45:40Z</dcterms:modified>
</cp:coreProperties>
</file>