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7499-44B0-4B87-BE41-877FDBC48AD9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C19A-7614-45EF-A9A1-04F905DA5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control" Target="../activeX/activeX28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Тренажер: «Сравнение  рациональных чисел»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76872"/>
            <a:ext cx="25922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  <a:latin typeface="Segoe Print" pitchFamily="2" charset="0"/>
                <a:cs typeface="Times New Roman" pitchFamily="18" charset="0"/>
              </a:rPr>
              <a:t>Ваш  ответ:</a:t>
            </a:r>
            <a:endParaRPr lang="ru-RU" sz="2500" b="1" dirty="0">
              <a:solidFill>
                <a:srgbClr val="800000"/>
              </a:solidFill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6165304"/>
            <a:ext cx="26305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Автор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макроса </a:t>
            </a:r>
          </a:p>
          <a:p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Омарханова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Жакиля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Тлемысовна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8" name="CommandButton2" r:id="rId2" imgW="571680" imgH="571680"/>
      <p:control spid="1029" name="CommandButton3" r:id="rId3" imgW="571680" imgH="571680"/>
      <p:control spid="1030" name="CommandButton4" r:id="rId4" imgW="571680" imgH="571680"/>
      <p:control spid="1031" name="CommandButton5" r:id="rId5" imgW="571680" imgH="571680"/>
      <p:control spid="1032" name="CommandButton6" r:id="rId6" imgW="571680" imgH="571680"/>
      <p:control spid="1033" name="CommandButton7" r:id="rId7" imgW="571680" imgH="571680"/>
      <p:control spid="1034" name="CommandButton8" r:id="rId8" imgW="571680" imgH="571680"/>
      <p:control spid="1035" name="CommandButton9" r:id="rId9" imgW="571680" imgH="571680"/>
      <p:control spid="1037" name="TextBox2" r:id="rId10" imgW="4181400" imgH="647640"/>
      <p:control spid="1038" name="CommandButton10" r:id="rId11" imgW="2095560" imgH="647640"/>
      <p:control spid="1039" name="CommandButton11" r:id="rId12" imgW="2095560" imgH="647640"/>
      <p:control spid="1041" name="Image1" r:id="rId13" imgW="971640" imgH="1266840"/>
      <p:control spid="1042" name="Image2" r:id="rId14" imgW="971640" imgH="1266840"/>
      <p:control spid="1043" name="Image3" r:id="rId15" imgW="971640" imgH="1266840"/>
      <p:control spid="1044" name="Image4" r:id="rId16" imgW="971640" imgH="1266840"/>
      <p:control spid="1045" name="Image5" r:id="rId17" imgW="971640" imgH="1266840"/>
      <p:control spid="1046" name="Image6" r:id="rId18" imgW="971640" imgH="1266840"/>
      <p:control spid="1048" name="Image7" r:id="rId19" imgW="971640" imgH="1314360"/>
      <p:control spid="1049" name="Image8" r:id="rId20" imgW="971640" imgH="1305000"/>
      <p:control spid="1050" name="Image9" r:id="rId21" imgW="971640" imgH="1305000"/>
      <p:control spid="1051" name="Label1" r:id="rId22" imgW="8067600" imgH="581040"/>
      <p:control spid="1054" name="Image10" r:id="rId23" imgW="971640" imgH="1266840"/>
      <p:control spid="1055" name="Image11" r:id="rId24" imgW="971640" imgH="1266840"/>
      <p:control spid="1056" name="Image12" r:id="rId25" imgW="971640" imgH="1266840"/>
      <p:control spid="1057" name="Image13" r:id="rId26" imgW="971640" imgH="1266840"/>
      <p:control spid="1058" name="Image14" r:id="rId27" imgW="971640" imgH="1266840"/>
      <p:control spid="1059" name="Image15" r:id="rId28" imgW="971640" imgH="1266840"/>
      <p:control spid="1060" name="Image16" r:id="rId29" imgW="971640" imgH="1314360"/>
      <p:control spid="1061" name="Image17" r:id="rId30" imgW="971640" imgH="1305000"/>
      <p:control spid="1062" name="Image18" r:id="rId31" imgW="971640" imgH="1305000"/>
      <p:control spid="1064" name="CommandButton1" r:id="rId32" imgW="57168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68</cp:revision>
  <dcterms:created xsi:type="dcterms:W3CDTF">2012-07-06T09:03:52Z</dcterms:created>
  <dcterms:modified xsi:type="dcterms:W3CDTF">2012-07-07T04:20:43Z</dcterms:modified>
</cp:coreProperties>
</file>