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ppt/activeX/activeX2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notesSlides/notesSlide1.xml" ContentType="application/vnd.openxmlformats-officedocument.presentationml.notesSlide+xml"/>
  <Override PartName="/ppt/activeX/activeX25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vbaProject.bin" ContentType="application/vnd.ms-office.vbaPro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06/relationships/vbaProject" Target="vbaProject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B2FCD-37BE-489B-B71E-B372060920E1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9614E-D2B1-47AD-AAC5-126274D64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9614E-D2B1-47AD-AAC5-126274D649C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control" Target="../activeX/activeX8.xml"/><Relationship Id="rId7" Type="http://schemas.openxmlformats.org/officeDocument/2006/relationships/control" Target="../activeX/activeX12.xml"/><Relationship Id="rId2" Type="http://schemas.openxmlformats.org/officeDocument/2006/relationships/control" Target="../activeX/activeX7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1.xml"/><Relationship Id="rId5" Type="http://schemas.openxmlformats.org/officeDocument/2006/relationships/control" Target="../activeX/activeX10.xml"/><Relationship Id="rId4" Type="http://schemas.openxmlformats.org/officeDocument/2006/relationships/control" Target="../activeX/activeX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control" Target="../activeX/activeX14.xml"/><Relationship Id="rId7" Type="http://schemas.openxmlformats.org/officeDocument/2006/relationships/control" Target="../activeX/activeX18.xml"/><Relationship Id="rId2" Type="http://schemas.openxmlformats.org/officeDocument/2006/relationships/control" Target="../activeX/activeX13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7.xml"/><Relationship Id="rId5" Type="http://schemas.openxmlformats.org/officeDocument/2006/relationships/control" Target="../activeX/activeX16.xml"/><Relationship Id="rId4" Type="http://schemas.openxmlformats.org/officeDocument/2006/relationships/control" Target="../activeX/activeX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control" Target="../activeX/activeX20.xml"/><Relationship Id="rId7" Type="http://schemas.openxmlformats.org/officeDocument/2006/relationships/control" Target="../activeX/activeX24.xml"/><Relationship Id="rId2" Type="http://schemas.openxmlformats.org/officeDocument/2006/relationships/control" Target="../activeX/activeX19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3.xml"/><Relationship Id="rId5" Type="http://schemas.openxmlformats.org/officeDocument/2006/relationships/control" Target="../activeX/activeX22.xml"/><Relationship Id="rId4" Type="http://schemas.openxmlformats.org/officeDocument/2006/relationships/control" Target="../activeX/activeX21.xml"/><Relationship Id="rId9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6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6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96012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Georgia" pitchFamily="18" charset="0"/>
              </a:rPr>
              <a:t>Тест «Свойства четырехугольников»</a:t>
            </a:r>
            <a:endParaRPr lang="ru-RU" sz="3000" b="1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24744"/>
            <a:ext cx="86003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1)  Укажите  верные  утверждения  для  </a:t>
            </a:r>
            <a:r>
              <a:rPr lang="ru-RU" sz="25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параллелограмма</a:t>
            </a:r>
            <a:endParaRPr lang="ru-RU" sz="25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026" name="otv1_1" r:id="rId2" imgW="8286840" imgH="790560"/>
      <p:control spid="1028" name="Otv1_2" r:id="rId3" imgW="8286840" imgH="676440"/>
      <p:control spid="1029" name="otv1_3" r:id="rId4" imgW="8286840" imgH="828720"/>
      <p:control spid="1030" name="Otv1_4" r:id="rId5" imgW="8286840" imgH="790560"/>
      <p:control spid="1031" name="Otv1_5" r:id="rId6" imgW="8286840" imgH="790560"/>
      <p:control spid="1032" name="CommandButton1" r:id="rId7" imgW="1724040" imgH="6192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96012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Georgia" pitchFamily="18" charset="0"/>
              </a:rPr>
              <a:t>Тест «Свойства четырехугольников»</a:t>
            </a:r>
            <a:endParaRPr lang="ru-RU" sz="3000" b="1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24744"/>
            <a:ext cx="686559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 Укажите  верные  утверждения  для  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ромба</a:t>
            </a: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2050" name="otv2_1" r:id="rId2" imgW="8286840" imgH="647640"/>
      <p:control spid="2051" name="Otv2_2" r:id="rId3" imgW="8286840" imgH="647640"/>
      <p:control spid="2052" name="otv2_3" r:id="rId4" imgW="8286840" imgH="933480"/>
      <p:control spid="2053" name="Otv2_4" r:id="rId5" imgW="8286840" imgH="647640"/>
      <p:control spid="2054" name="Otv2_5" r:id="rId6" imgW="8286840" imgH="790560"/>
      <p:control spid="2055" name="CommandButton1" r:id="rId7" imgW="1724040" imgH="6192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96012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Georgia" pitchFamily="18" charset="0"/>
              </a:rPr>
              <a:t>Тест «Свойства четырехугольников»</a:t>
            </a:r>
            <a:endParaRPr lang="ru-RU" sz="3000" b="1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24744"/>
            <a:ext cx="840428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3)  Укажите  верные  утверждения  для  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прямоугольника</a:t>
            </a: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3074" name="otv3_1" r:id="rId2" imgW="8286840" imgH="647640"/>
      <p:control spid="3075" name="otv3_2" r:id="rId3" imgW="8286840" imgH="647640"/>
      <p:control spid="3076" name="otv3_3" r:id="rId4" imgW="8286840" imgH="866880"/>
      <p:control spid="3077" name="otv3_4" r:id="rId5" imgW="8286840" imgH="647640"/>
      <p:control spid="3078" name="otv3_5" r:id="rId6" imgW="8286840" imgH="790560"/>
      <p:control spid="3079" name="CommandButton1" r:id="rId7" imgW="1724040" imgH="6192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96012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Georgia" pitchFamily="18" charset="0"/>
              </a:rPr>
              <a:t>Тест «Свойства четырехугольников»</a:t>
            </a:r>
            <a:endParaRPr lang="ru-RU" sz="3000" b="1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24744"/>
            <a:ext cx="732578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 Укажите  верные  утверждения  для  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квадрата</a:t>
            </a: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4098" name="otv4_1" r:id="rId2" imgW="8286840" imgH="647640"/>
      <p:control spid="4099" name="otv4_2" r:id="rId3" imgW="8286840" imgH="647640"/>
      <p:control spid="4100" name="otv4_3" r:id="rId4" imgW="8286840" imgH="866880"/>
      <p:control spid="4101" name="otv4_4" r:id="rId5" imgW="8286840" imgH="647640"/>
      <p:control spid="4102" name="otv4_5" r:id="rId6" imgW="8286840" imgH="790560"/>
      <p:control spid="4103" name="CommandButton1" r:id="rId7" imgW="1724040" imgH="6192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60120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rgbClr val="562B71"/>
                </a:solidFill>
                <a:latin typeface="Georgia" pitchFamily="18" charset="0"/>
              </a:rPr>
              <a:t>Тест «Свойства четырехугольников»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1628800"/>
            <a:ext cx="4029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Georgia" pitchFamily="18" charset="0"/>
              </a:rPr>
              <a:t>Тест  закончен!</a:t>
            </a:r>
          </a:p>
          <a:p>
            <a:pPr algn="ctr"/>
            <a:endParaRPr lang="ru-RU" sz="2600" b="1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564904"/>
            <a:ext cx="4029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000099"/>
                </a:solidFill>
                <a:latin typeface="Georgia" pitchFamily="18" charset="0"/>
              </a:rPr>
              <a:t>Набрано  баллов:</a:t>
            </a:r>
          </a:p>
          <a:p>
            <a:pPr algn="ctr"/>
            <a:endParaRPr lang="ru-RU" sz="2600" b="1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429000"/>
            <a:ext cx="4029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Georgia" pitchFamily="18" charset="0"/>
              </a:rPr>
              <a:t>Оценка:</a:t>
            </a:r>
          </a:p>
          <a:p>
            <a:pPr algn="ctr"/>
            <a:endParaRPr lang="ru-RU" sz="2600" b="1" dirty="0" smtClean="0">
              <a:solidFill>
                <a:srgbClr val="000099"/>
              </a:solidFill>
              <a:latin typeface="Georgia" pitchFamily="18" charset="0"/>
            </a:endParaRPr>
          </a:p>
        </p:txBody>
      </p:sp>
    </p:spTree>
    <p:controls>
      <p:control spid="5122" name="Label1" r:id="rId2" imgW="1295280" imgH="647640"/>
      <p:control spid="5123" name="Label2" r:id="rId3" imgW="1228680" imgH="723960"/>
      <p:control spid="5124" name="CommandButton1" r:id="rId4" imgW="2266920" imgH="723960"/>
      <p:control spid="5125" name="CommandButton2" r:id="rId5" imgW="2266920" imgH="7239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71166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</TotalTime>
  <Words>62</Words>
  <Application>Microsoft Office PowerPoint</Application>
  <PresentationFormat>Экран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TS010271166</vt:lpstr>
      <vt:lpstr>Тест «Свойства четырехугольников»</vt:lpstr>
      <vt:lpstr>Тест «Свойства четырехугольников»</vt:lpstr>
      <vt:lpstr>Тест «Свойства четырехугольников»</vt:lpstr>
      <vt:lpstr>Тест «Свойства четырехугольников»</vt:lpstr>
      <vt:lpstr>Тест «Свойства четырехугольников»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Elena</cp:lastModifiedBy>
  <cp:revision>55</cp:revision>
  <dcterms:created xsi:type="dcterms:W3CDTF">2011-08-27T16:10:34Z</dcterms:created>
  <dcterms:modified xsi:type="dcterms:W3CDTF">2012-07-05T10:58:23Z</dcterms:modified>
</cp:coreProperties>
</file>