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BA2D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60120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>
                <a:latin typeface="Georgia" pitchFamily="18" charset="0"/>
              </a:rPr>
              <a:t>Окружность</a:t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400" b="1" i="1" dirty="0" smtClean="0">
                <a:latin typeface="Georgia" pitchFamily="18" charset="0"/>
              </a:rPr>
              <a:t>Впишите  название  АС  для  каждого рисунка</a:t>
            </a:r>
            <a:endParaRPr lang="ru-RU" sz="2800" b="1" dirty="0">
              <a:latin typeface="Georgia" pitchFamily="18" charset="0"/>
            </a:endParaRPr>
          </a:p>
        </p:txBody>
      </p:sp>
      <p:sp useBgFill="1">
        <p:nvSpPr>
          <p:cNvPr id="4" name="Овал 3"/>
          <p:cNvSpPr/>
          <p:nvPr/>
        </p:nvSpPr>
        <p:spPr>
          <a:xfrm>
            <a:off x="395536" y="1772816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4"/>
          </p:cNvCxnSpPr>
          <p:nvPr/>
        </p:nvCxnSpPr>
        <p:spPr>
          <a:xfrm>
            <a:off x="935596" y="1772816"/>
            <a:ext cx="0" cy="1080120"/>
          </a:xfrm>
          <a:prstGeom prst="line">
            <a:avLst/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9592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0" y="213285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О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412776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2852936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</a:t>
            </a:r>
            <a:endParaRPr lang="ru-RU" sz="2000" b="1" dirty="0">
              <a:latin typeface="Georgia" pitchFamily="18" charset="0"/>
            </a:endParaRPr>
          </a:p>
        </p:txBody>
      </p:sp>
      <p:sp useBgFill="1">
        <p:nvSpPr>
          <p:cNvPr id="12" name="Овал 11"/>
          <p:cNvSpPr/>
          <p:nvPr/>
        </p:nvSpPr>
        <p:spPr>
          <a:xfrm>
            <a:off x="3563888" y="1772816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2" idx="0"/>
            <a:endCxn id="12" idx="6"/>
          </p:cNvCxnSpPr>
          <p:nvPr/>
        </p:nvCxnSpPr>
        <p:spPr>
          <a:xfrm>
            <a:off x="4103948" y="1772816"/>
            <a:ext cx="540060" cy="540060"/>
          </a:xfrm>
          <a:prstGeom prst="line">
            <a:avLst/>
          </a:prstGeom>
          <a:ln w="254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3928" y="1412776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2132856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</a:t>
            </a:r>
            <a:endParaRPr lang="ru-RU" sz="2000" b="1" dirty="0">
              <a:latin typeface="Georgia" pitchFamily="18" charset="0"/>
            </a:endParaRPr>
          </a:p>
        </p:txBody>
      </p:sp>
      <p:sp useBgFill="1">
        <p:nvSpPr>
          <p:cNvPr id="17" name="Овал 16"/>
          <p:cNvSpPr/>
          <p:nvPr/>
        </p:nvSpPr>
        <p:spPr>
          <a:xfrm>
            <a:off x="1979712" y="3789040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8" name="Овал 17"/>
          <p:cNvSpPr/>
          <p:nvPr/>
        </p:nvSpPr>
        <p:spPr>
          <a:xfrm>
            <a:off x="6732240" y="1700808"/>
            <a:ext cx="1080120" cy="1080120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20" name="Овал 19"/>
          <p:cNvSpPr/>
          <p:nvPr/>
        </p:nvSpPr>
        <p:spPr>
          <a:xfrm>
            <a:off x="5364088" y="3933056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619672" y="3933056"/>
            <a:ext cx="1800200" cy="72008"/>
          </a:xfrm>
          <a:prstGeom prst="line">
            <a:avLst/>
          </a:prstGeom>
          <a:ln w="254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75656" y="3645024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3573016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</a:t>
            </a:r>
            <a:endParaRPr lang="ru-RU" sz="2000" b="1" dirty="0">
              <a:latin typeface="Georgia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076056" y="3861048"/>
            <a:ext cx="1800200" cy="72008"/>
          </a:xfrm>
          <a:prstGeom prst="line">
            <a:avLst/>
          </a:prstGeom>
          <a:ln w="254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32040" y="3501008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16216" y="3429000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32" name="Дуга 31"/>
          <p:cNvSpPr/>
          <p:nvPr/>
        </p:nvSpPr>
        <p:spPr>
          <a:xfrm>
            <a:off x="6876256" y="1700808"/>
            <a:ext cx="936104" cy="936104"/>
          </a:xfrm>
          <a:prstGeom prst="arc">
            <a:avLst>
              <a:gd name="adj1" fmla="val 15819903"/>
              <a:gd name="adj2" fmla="val 0"/>
            </a:avLst>
          </a:prstGeom>
          <a:ln w="34925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948264" y="1340768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А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40352" y="1988840"/>
            <a:ext cx="456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С</a:t>
            </a:r>
            <a:endParaRPr lang="ru-RU" sz="2000" b="1" dirty="0">
              <a:latin typeface="Georgia" pitchFamily="18" charset="0"/>
            </a:endParaRPr>
          </a:p>
        </p:txBody>
      </p:sp>
    </p:spTree>
    <p:controls>
      <p:control spid="1026" name="TextBox1" r:id="rId2" imgW="2162160" imgH="428760"/>
      <p:control spid="1027" name="TextBox2" r:id="rId3" imgW="2162160" imgH="428760"/>
      <p:control spid="1028" name="TextBox3" r:id="rId4" imgW="2162160" imgH="428760"/>
      <p:control spid="1029" name="TextBox4" r:id="rId5" imgW="2162160" imgH="428760"/>
      <p:control spid="1030" name="TextBox5" r:id="rId6" imgW="2162160" imgH="428760"/>
      <p:control spid="1031" name="CommandButton1" r:id="rId7" imgW="1619280" imgH="581040"/>
      <p:control spid="1032" name="Label1" r:id="rId8" imgW="1123920" imgH="571680"/>
      <p:control spid="1033" name="CommandButton2" r:id="rId9" imgW="161928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12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TS010271166</vt:lpstr>
      <vt:lpstr>Окружность Впишите  название  АС  для  каждого рисунка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Elena</cp:lastModifiedBy>
  <cp:revision>22</cp:revision>
  <dcterms:created xsi:type="dcterms:W3CDTF">2011-08-27T16:10:34Z</dcterms:created>
  <dcterms:modified xsi:type="dcterms:W3CDTF">2012-07-04T14:26:27Z</dcterms:modified>
</cp:coreProperties>
</file>