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activeX"/>
  <Override PartName="/ppt/activeX/activeX4.xml" ContentType="application/vnd.ms-office.activeX+xml"/>
  <Override PartName="/ppt/activeX/activeX5.xml" ContentType="application/vnd.ms-office.activeX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activeX/activeX3.xml" ContentType="application/vnd.ms-office.activeX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activeX/activeX1.xml" ContentType="application/vnd.ms-office.activeX+xml"/>
  <Override PartName="/ppt/vbaProject.bin" ContentType="application/vnd.ms-office.vbaProject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activeX/activeX6.xml" ContentType="application/vnd.ms-office.activeX+xml"/>
  <Override PartName="/ppt/activeX/activeX7.xml" ContentType="application/vnd.ms-office.activeX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06/relationships/vbaProject" Target="vbaProject.bin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activeX1.xml><?xml version="1.0" encoding="utf-8"?>
<ax:ocx xmlns:ax="http://schemas.microsoft.com/office/2006/activeX" xmlns:r="http://schemas.openxmlformats.org/officeDocument/2006/relationships" ax:classid="{4C599241-6926-101B-9992-00000B65C6F9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4C599241-6926-101B-9992-00000B65C6F9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4C599241-6926-101B-9992-00000B65C6F9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4C599241-6926-101B-9992-00000B65C6F9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7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 bwMode="gray">
          <a:xfrm>
            <a:off x="0" y="0"/>
            <a:ext cx="278892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0624" y="3118104"/>
            <a:ext cx="7781544" cy="1470025"/>
          </a:xfrm>
        </p:spPr>
        <p:txBody>
          <a:bodyPr vert="horz" lIns="91440" tIns="45720" rIns="91440" bIns="45720" rtlCol="0" anchor="t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8211312" cy="685800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7/4/2012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7693074" cy="45259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7/4/2012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gray">
          <a:xfrm rot="5400000">
            <a:off x="4572000" y="2350008"/>
            <a:ext cx="6519672" cy="1810512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 bwMode="gray">
          <a:xfrm>
            <a:off x="6553200" y="6135624"/>
            <a:ext cx="987552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 bwMode="gray">
          <a:xfrm>
            <a:off x="8606181" y="1379355"/>
            <a:ext cx="539496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 bwMode="gray">
          <a:xfrm>
            <a:off x="8604504" y="0"/>
            <a:ext cx="539496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1152" y="274637"/>
            <a:ext cx="1673352" cy="58521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327648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7/4/2012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7/4/2012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11296" y="3044952"/>
            <a:ext cx="4690872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7/4/2012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 bwMode="gray">
          <a:xfrm>
            <a:off x="0" y="0"/>
            <a:ext cx="278892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3813048"/>
            <a:ext cx="77724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80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80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7/4/2012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0" y="1627632"/>
            <a:ext cx="4040188" cy="639762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860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4645025" y="1627632"/>
            <a:ext cx="4041775" cy="639762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860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7/4/2012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7/4/2012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 bwMode="gray"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 bwMode="gray">
          <a:xfrm>
            <a:off x="0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 bwMode="gray">
          <a:xfrm>
            <a:off x="8842248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7/4/2012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48640"/>
            <a:ext cx="7699248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0952" y="1645920"/>
            <a:ext cx="2816352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7/4/2012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45920"/>
            <a:ext cx="4800600" cy="44805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368" y="658368"/>
            <a:ext cx="5486400" cy="822960"/>
          </a:xfr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1792224" y="1618488"/>
            <a:ext cx="54864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24" y="5413248"/>
            <a:ext cx="5486400" cy="9875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7/4/2012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86868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gray">
          <a:xfrm>
            <a:off x="8165592" y="996696"/>
            <a:ext cx="978408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gray">
          <a:xfrm>
            <a:off x="1783080" y="0"/>
            <a:ext cx="1947672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432304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9496"/>
            <a:ext cx="82296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E70C3-0867-4119-BCBD-AB49558914A9}" type="datetimeFigureOut">
              <a:rPr lang="en-US" smtClean="0"/>
              <a:pPr/>
              <a:t>7/4/2012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70448" y="6537960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2152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7.xml"/><Relationship Id="rId3" Type="http://schemas.openxmlformats.org/officeDocument/2006/relationships/control" Target="../activeX/activeX2.xml"/><Relationship Id="rId7" Type="http://schemas.openxmlformats.org/officeDocument/2006/relationships/control" Target="../activeX/activeX6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control" Target="../activeX/activeX5.xml"/><Relationship Id="rId5" Type="http://schemas.openxmlformats.org/officeDocument/2006/relationships/control" Target="../activeX/activeX4.xml"/><Relationship Id="rId4" Type="http://schemas.openxmlformats.org/officeDocument/2006/relationships/control" Target="../activeX/activeX3.xml"/><Relationship Id="rId9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548680"/>
            <a:ext cx="813075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0066"/>
                </a:solidFill>
                <a:latin typeface="Georgia" pitchFamily="18" charset="0"/>
              </a:rPr>
              <a:t>Выберите  рисунки  на  которых  треугольники </a:t>
            </a:r>
          </a:p>
          <a:p>
            <a:pPr algn="ctr"/>
            <a:r>
              <a:rPr lang="ru-RU" sz="2800" b="1" dirty="0" smtClean="0">
                <a:solidFill>
                  <a:srgbClr val="000066"/>
                </a:solidFill>
                <a:latin typeface="Georgia" pitchFamily="18" charset="0"/>
              </a:rPr>
              <a:t> являются подобными</a:t>
            </a:r>
            <a:endParaRPr lang="ru-RU" sz="2800" b="1" dirty="0">
              <a:solidFill>
                <a:srgbClr val="000066"/>
              </a:solidFill>
              <a:latin typeface="Georgia" pitchFamily="18" charset="0"/>
            </a:endParaRPr>
          </a:p>
        </p:txBody>
      </p:sp>
    </p:spTree>
    <p:controls>
      <p:control spid="1026" name="Image1" r:id="rId2" imgW="3676680" imgH="1866960"/>
      <p:control spid="1027" name="Image2" r:id="rId3" imgW="3543480" imgH="2095560"/>
      <p:control spid="1028" name="Image3" r:id="rId4" imgW="4029120" imgH="1924200"/>
      <p:control spid="1029" name="Image4" r:id="rId5" imgW="3819600" imgH="1876320"/>
      <p:control spid="1030" name="CommandButton1" r:id="rId6" imgW="1866960" imgH="581040"/>
      <p:control spid="1031" name="Label1" r:id="rId7" imgW="2019240" imgH="581040"/>
      <p:control spid="1032" name="CommandButton2" r:id="rId8" imgW="1866960" imgH="57168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10271166">
  <a:themeElements>
    <a:clrScheme name="New_Simple01">
      <a:dk1>
        <a:sysClr val="windowText" lastClr="000000"/>
      </a:dk1>
      <a:lt1>
        <a:sysClr val="window" lastClr="FFFFFF"/>
      </a:lt1>
      <a:dk2>
        <a:srgbClr val="562B71"/>
      </a:dk2>
      <a:lt2>
        <a:srgbClr val="DFF0F7"/>
      </a:lt2>
      <a:accent1>
        <a:srgbClr val="6BA2DF"/>
      </a:accent1>
      <a:accent2>
        <a:srgbClr val="C0504D"/>
      </a:accent2>
      <a:accent3>
        <a:srgbClr val="9BBB59"/>
      </a:accent3>
      <a:accent4>
        <a:srgbClr val="8064A2"/>
      </a:accent4>
      <a:accent5>
        <a:srgbClr val="AA5E74"/>
      </a:accent5>
      <a:accent6>
        <a:srgbClr val="EF9031"/>
      </a:accent6>
      <a:hlink>
        <a:srgbClr val="FF0000"/>
      </a:hlink>
      <a:folHlink>
        <a:srgbClr val="92D050"/>
      </a:folHlink>
    </a:clrScheme>
    <a:fontScheme name="New_Simple01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맑은 고딕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맑은 고딕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38</TotalTime>
  <Words>8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TS010271166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</dc:creator>
  <cp:lastModifiedBy>Elena</cp:lastModifiedBy>
  <cp:revision>18</cp:revision>
  <dcterms:created xsi:type="dcterms:W3CDTF">2011-08-27T16:10:34Z</dcterms:created>
  <dcterms:modified xsi:type="dcterms:W3CDTF">2012-07-04T11:34:11Z</dcterms:modified>
</cp:coreProperties>
</file>