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activeX"/>
  <Override PartName="/ppt/activeX/activeX4.xml" ContentType="application/vnd.ms-office.activeX+xml"/>
  <Override PartName="/ppt/activeX/activeX5.xml" ContentType="application/vnd.ms-office.activeX+xml"/>
  <Override PartName="/ppt/activeX/activeX15.xml" ContentType="application/vnd.ms-office.activeX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ctiveX/activeX2.xml" ContentType="application/vnd.ms-office.activeX+xml"/>
  <Override PartName="/ppt/activeX/activeX3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activeX/activeX1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vbaProject.bin" ContentType="application/vnd.ms-office.vbaProject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activeX/activeX8.xml" ContentType="application/vnd.ms-office.activeX+xml"/>
  <Override PartName="/ppt/activeX/activeX9.xml" ContentType="application/vnd.ms-office.activeX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6.xml" ContentType="application/vnd.ms-office.activeX+xml"/>
  <Override PartName="/ppt/activeX/activeX7.xml" ContentType="application/vnd.ms-office.activeX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66"/>
    <a:srgbClr val="FFCC00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00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06/relationships/vbaProject" Target="vbaProject.bin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B96E25A1-BD23-4C74-B41D-16399ECB7CD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57B154A8-3064-47E3-8AAA-AA82D627B5D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1447800"/>
            <a:ext cx="7848600" cy="1295400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048000"/>
            <a:ext cx="8077200" cy="635000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fld id="{CB0B2F7C-A56A-4C46-B515-71362A93BCA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0BDD4-DDF6-4C06-B927-43CFABED00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20193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59055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41359-DBFB-4435-BCE2-95C328DC46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49B28-4415-4EDE-9D0C-B13456B246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DF295-F225-4479-9EB8-13CB959253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96BB0-3210-4D34-9C56-02416FAE3E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4D8FE-81CA-46A3-A169-0A36BB4D71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F6A0DD-786A-427F-9F0F-F322BBE175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E3A1E9-AFEC-4737-A5A6-8DCCEF9361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46A8C-E2E5-4671-9475-A11EBC7484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270F1D-771A-450F-965B-A18F5E2313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07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Текст второго уровня</a:t>
            </a:r>
          </a:p>
          <a:p>
            <a:pPr lvl="2"/>
            <a:r>
              <a:rPr lang="ru-RU" smtClean="0"/>
              <a:t>Текст третьего уровня</a:t>
            </a:r>
          </a:p>
          <a:p>
            <a:pPr lvl="3"/>
            <a:r>
              <a:rPr lang="ru-RU" smtClean="0"/>
              <a:t> Текст четвертого уровня</a:t>
            </a:r>
          </a:p>
          <a:p>
            <a:pPr lvl="4"/>
            <a:r>
              <a:rPr lang="ru-RU" smtClean="0"/>
              <a:t>Текст пятого уровня</a:t>
            </a:r>
          </a:p>
          <a:p>
            <a:pPr lvl="1"/>
            <a:endParaRPr lang="ru-RU" smtClean="0"/>
          </a:p>
          <a:p>
            <a:pPr lvl="2"/>
            <a:endParaRPr lang="ru-RU" smtClean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/>
            </a:lvl1pPr>
          </a:lstStyle>
          <a:p>
            <a:endParaRPr lang="ru-RU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/>
            </a:lvl1pPr>
          </a:lstStyle>
          <a:p>
            <a:endParaRPr lang="ru-RU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fld id="{DC3A0A65-C864-451C-8D6F-D9D74055AC0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9pPr>
    </p:titleStyle>
    <p:bodyStyle>
      <a:lvl1pPr marL="342900" indent="-342900" algn="l" rtl="0" fontAlgn="base">
        <a:lnSpc>
          <a:spcPct val="125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3200">
          <a:solidFill>
            <a:srgbClr val="284C6A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rebuchet MS" pitchFamily="34" charset="0"/>
        <a:buChar char="−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rebuchet MS" pitchFamily="34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13" Type="http://schemas.openxmlformats.org/officeDocument/2006/relationships/control" Target="../activeX/activeX12.xml"/><Relationship Id="rId3" Type="http://schemas.openxmlformats.org/officeDocument/2006/relationships/control" Target="../activeX/activeX2.xml"/><Relationship Id="rId7" Type="http://schemas.openxmlformats.org/officeDocument/2006/relationships/control" Target="../activeX/activeX6.xml"/><Relationship Id="rId12" Type="http://schemas.openxmlformats.org/officeDocument/2006/relationships/control" Target="../activeX/activeX11.xml"/><Relationship Id="rId17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6" Type="http://schemas.openxmlformats.org/officeDocument/2006/relationships/control" Target="../activeX/activeX15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control" Target="../activeX/activeX10.xml"/><Relationship Id="rId5" Type="http://schemas.openxmlformats.org/officeDocument/2006/relationships/control" Target="../activeX/activeX4.xml"/><Relationship Id="rId15" Type="http://schemas.openxmlformats.org/officeDocument/2006/relationships/control" Target="../activeX/activeX14.xml"/><Relationship Id="rId10" Type="http://schemas.openxmlformats.org/officeDocument/2006/relationships/control" Target="../activeX/activeX9.xml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Relationship Id="rId14" Type="http://schemas.openxmlformats.org/officeDocument/2006/relationships/control" Target="../activeX/activeX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268760"/>
            <a:ext cx="568863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Площадь многоугольника, описанного около окружности, равна произведению его периметра на радиус вписанной окружности.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996952"/>
            <a:ext cx="57606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 Если диагонали ромба равна 3 и 4, то его площадь равна 6.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4077072"/>
            <a:ext cx="61206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3) Площадь трапеции меньше произведения суммы оснований на высоту.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5157192"/>
            <a:ext cx="59766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4) Площадь прямоугольного треугольника меньше произведения его катетов.</a:t>
            </a:r>
          </a:p>
          <a:p>
            <a:endParaRPr lang="ru-RU" dirty="0"/>
          </a:p>
        </p:txBody>
      </p:sp>
    </p:spTree>
    <p:controls>
      <p:control spid="1026" name="Label1" r:id="rId2" imgW="8534520" imgH="847800"/>
      <p:control spid="1027" name="TextBox1" r:id="rId3" imgW="1009800" imgH="504720"/>
      <p:control spid="1028" name="TextBox2" r:id="rId4" imgW="1009800" imgH="504720"/>
      <p:control spid="1029" name="TextBox3" r:id="rId5" imgW="1009800" imgH="504720"/>
      <p:control spid="1030" name="TextBox4" r:id="rId6" imgW="1019160" imgH="504720"/>
      <p:control spid="1031" name="CommandButton1" r:id="rId7" imgW="1704960" imgH="581040"/>
      <p:control spid="1033" name="CommandButton2" r:id="rId8" imgW="1704960" imgH="581040"/>
      <p:control spid="1034" name="Image1" r:id="rId9" imgW="504720" imgH="504720"/>
      <p:control spid="1035" name="Image2" r:id="rId10" imgW="504720" imgH="504720"/>
      <p:control spid="1036" name="Image3" r:id="rId11" imgW="504720" imgH="504720"/>
      <p:control spid="1037" name="Image4" r:id="rId12" imgW="504720" imgH="504720"/>
      <p:control spid="1038" name="Image5" r:id="rId13" imgW="504720" imgH="504720"/>
      <p:control spid="1039" name="Image6" r:id="rId14" imgW="504720" imgH="504720"/>
      <p:control spid="1040" name="Image7" r:id="rId15" imgW="504720" imgH="504720"/>
      <p:control spid="1041" name="Image8" r:id="rId16" imgW="504720" imgH="504720"/>
    </p:controls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Учебный семинар — презентация">
  <a:themeElements>
    <a:clrScheme name="Учебный семинар — презентация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Учебный семинар — презентация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Учебный семинар — презентация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ый семинар — презентация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ый семинар — презентация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ый семинар — презентация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ый семинар — презентация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ый семинар — презентация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ый семинар — презентация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Учебный семинар — презентация</Template>
  <TotalTime>97</TotalTime>
  <Words>55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Учебный семинар — презентация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учебного курса</dc:title>
  <dc:creator>Лена</dc:creator>
  <cp:lastModifiedBy>Elena</cp:lastModifiedBy>
  <cp:revision>26</cp:revision>
  <dcterms:created xsi:type="dcterms:W3CDTF">2008-03-06T03:49:49Z</dcterms:created>
  <dcterms:modified xsi:type="dcterms:W3CDTF">2012-07-03T13:30:06Z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TC062561681049</vt:lpwstr>
  </property>
</Properties>
</file>