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1669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Подготовка к  ГИА.  Тема «Площади фигур»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Georgia" pitchFamily="18" charset="0"/>
              </a:rPr>
              <a:t>Решите  задачи. Введите ответ числом, не указывая меры измерения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прямоугольном треугольнике один из катетов равен 10,  а угол,   лежащий напротив  него,  равен сорок пять градусов.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Найдите площадь треугольника. 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70892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Периметр квадрата равен 40. Найдите площадь квадрата.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21297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В прямоугольнике одна сторона равна 10, периметр равен 44.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Найдите площадь прямоугольника.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Одна из сторон параллелограмма равна 12, а опущенная на нее высота равна 10. Найдите площадь параллелограмма.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1317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Сторона ромба равна 5, а диагональ равна 6.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Найдите площадь ромба.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TextBox1" r:id="rId2" imgW="838080" imgH="361800"/>
      <p:control spid="1027" name="TextBox2" r:id="rId3" imgW="838080" imgH="361800"/>
      <p:control spid="1028" name="TextBox3" r:id="rId4" imgW="838080" imgH="361800"/>
      <p:control spid="1029" name="TextBox4" r:id="rId5" imgW="838080" imgH="361800"/>
      <p:control spid="1030" name="TextBox5" r:id="rId6" imgW="838080" imgH="361800"/>
      <p:control spid="1031" name="CommandButton1" r:id="rId7" imgW="1647720" imgH="628560"/>
      <p:control spid="1032" name="CommandButton2" r:id="rId8" imgW="1638360" imgH="581040"/>
      <p:control spid="1033" name="Label1" r:id="rId9" imgW="1228680" imgH="504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112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TS010271166</vt:lpstr>
      <vt:lpstr>Подготовка к  ГИА.  Тема «Площади фигур» Решите  задачи. Введите ответ числом, не указывая меры измерения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Elena</cp:lastModifiedBy>
  <cp:revision>28</cp:revision>
  <dcterms:created xsi:type="dcterms:W3CDTF">2011-08-27T16:10:34Z</dcterms:created>
  <dcterms:modified xsi:type="dcterms:W3CDTF">2012-07-04T13:15:38Z</dcterms:modified>
</cp:coreProperties>
</file>