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activeX/activeX44.xml" ContentType="application/vnd.ms-office.activeX+xml"/>
  <Override PartName="/ppt/activeX/activeX53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activeX/activeX51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activeX/activeX20.xml" ContentType="application/vnd.ms-office.activeX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49.xml" ContentType="application/vnd.ms-office.activeX+xml"/>
  <Override PartName="/ppt/activeX/activeX58.xml" ContentType="application/vnd.ms-office.activeX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7.xml" ContentType="application/vnd.ms-office.activeX+xml"/>
  <Override PartName="/ppt/activeX/activeX18.xml" ContentType="application/vnd.ms-office.activeX+xml"/>
  <Override PartName="/ppt/activeX/activeX27.xml" ContentType="application/vnd.ms-office.activeX+xml"/>
  <Override PartName="/ppt/activeX/activeX36.xml" ContentType="application/vnd.ms-office.activeX+xml"/>
  <Override PartName="/ppt/activeX/activeX47.xml" ContentType="application/vnd.ms-office.activeX+xml"/>
  <Override PartName="/ppt/activeX/activeX56.xml" ContentType="application/vnd.ms-office.activeX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activeX/activeX54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activeX/activeX52.xml" ContentType="application/vnd.ms-office.activeX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activeX/activeX50.xml" ContentType="application/vnd.ms-office.activeX+xml"/>
  <Override PartName="/ppt/vbaProject.bin" ContentType="application/vnd.ms-office.vbaProject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59.xml" ContentType="application/vnd.ms-office.activeX+xml"/>
  <Override PartName="/ppt/activeX/activeX8.xml" ContentType="application/vnd.ms-office.activeX+xml"/>
  <Override PartName="/ppt/activeX/activeX39.xml" ContentType="application/vnd.ms-office.activeX+xml"/>
  <Override PartName="/ppt/activeX/activeX48.xml" ContentType="application/vnd.ms-office.activeX+xml"/>
  <Override PartName="/ppt/activeX/activeX57.xml" ContentType="application/vnd.ms-office.activeX+xml"/>
  <Override PartName="/ppt/slides/slide8.xml" ContentType="application/vnd.openxmlformats-officedocument.presentationml.slide+xml"/>
  <Override PartName="/ppt/activeX/activeX6.xml" ContentType="application/vnd.ms-office.activeX+xml"/>
  <Override PartName="/ppt/activeX/activeX19.xml" ContentType="application/vnd.ms-office.activeX+xml"/>
  <Override PartName="/ppt/activeX/activeX28.xml" ContentType="application/vnd.ms-office.activeX+xml"/>
  <Override PartName="/ppt/activeX/activeX37.xml" ContentType="application/vnd.ms-office.activeX+xml"/>
  <Override PartName="/ppt/activeX/activeX46.xml" ContentType="application/vnd.ms-office.activeX+xml"/>
  <Override PartName="/ppt/activeX/activeX55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06/relationships/vbaProject" Target="vbaProject.bin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5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56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57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5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2.wmf"/><Relationship Id="rId7" Type="http://schemas.openxmlformats.org/officeDocument/2006/relationships/image" Target="../media/image8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8.wmf"/><Relationship Id="rId7" Type="http://schemas.openxmlformats.org/officeDocument/2006/relationships/image" Target="../media/image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24.wmf"/><Relationship Id="rId7" Type="http://schemas.openxmlformats.org/officeDocument/2006/relationships/image" Target="../media/image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30.wmf"/><Relationship Id="rId7" Type="http://schemas.openxmlformats.org/officeDocument/2006/relationships/image" Target="../media/image8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36.wmf"/><Relationship Id="rId7" Type="http://schemas.openxmlformats.org/officeDocument/2006/relationships/image" Target="../media/image8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2.wmf"/><Relationship Id="rId7" Type="http://schemas.openxmlformats.org/officeDocument/2006/relationships/image" Target="../media/image8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E70C3-0867-4119-BCBD-AB49558914A9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10" Type="http://schemas.openxmlformats.org/officeDocument/2006/relationships/slideLayout" Target="../slideLayouts/slideLayout6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5.xml"/><Relationship Id="rId3" Type="http://schemas.openxmlformats.org/officeDocument/2006/relationships/control" Target="../activeX/activeX10.xml"/><Relationship Id="rId7" Type="http://schemas.openxmlformats.org/officeDocument/2006/relationships/control" Target="../activeX/activeX14.xml"/><Relationship Id="rId2" Type="http://schemas.openxmlformats.org/officeDocument/2006/relationships/control" Target="../activeX/activeX9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3.xml"/><Relationship Id="rId5" Type="http://schemas.openxmlformats.org/officeDocument/2006/relationships/control" Target="../activeX/activeX12.xml"/><Relationship Id="rId10" Type="http://schemas.openxmlformats.org/officeDocument/2006/relationships/slideLayout" Target="../slideLayouts/slideLayout6.xml"/><Relationship Id="rId4" Type="http://schemas.openxmlformats.org/officeDocument/2006/relationships/control" Target="../activeX/activeX11.xml"/><Relationship Id="rId9" Type="http://schemas.openxmlformats.org/officeDocument/2006/relationships/control" Target="../activeX/activeX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3.xml"/><Relationship Id="rId3" Type="http://schemas.openxmlformats.org/officeDocument/2006/relationships/control" Target="../activeX/activeX18.xml"/><Relationship Id="rId7" Type="http://schemas.openxmlformats.org/officeDocument/2006/relationships/control" Target="../activeX/activeX22.xml"/><Relationship Id="rId2" Type="http://schemas.openxmlformats.org/officeDocument/2006/relationships/control" Target="../activeX/activeX17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21.xml"/><Relationship Id="rId5" Type="http://schemas.openxmlformats.org/officeDocument/2006/relationships/control" Target="../activeX/activeX20.xml"/><Relationship Id="rId10" Type="http://schemas.openxmlformats.org/officeDocument/2006/relationships/slideLayout" Target="../slideLayouts/slideLayout6.xml"/><Relationship Id="rId4" Type="http://schemas.openxmlformats.org/officeDocument/2006/relationships/control" Target="../activeX/activeX19.xml"/><Relationship Id="rId9" Type="http://schemas.openxmlformats.org/officeDocument/2006/relationships/control" Target="../activeX/activeX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10" Type="http://schemas.openxmlformats.org/officeDocument/2006/relationships/slideLayout" Target="../slideLayouts/slideLayout6.xml"/><Relationship Id="rId4" Type="http://schemas.openxmlformats.org/officeDocument/2006/relationships/control" Target="../activeX/activeX27.xml"/><Relationship Id="rId9" Type="http://schemas.openxmlformats.org/officeDocument/2006/relationships/control" Target="../activeX/activeX3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9.xml"/><Relationship Id="rId3" Type="http://schemas.openxmlformats.org/officeDocument/2006/relationships/control" Target="../activeX/activeX34.xml"/><Relationship Id="rId7" Type="http://schemas.openxmlformats.org/officeDocument/2006/relationships/control" Target="../activeX/activeX38.xml"/><Relationship Id="rId2" Type="http://schemas.openxmlformats.org/officeDocument/2006/relationships/control" Target="../activeX/activeX33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37.xml"/><Relationship Id="rId5" Type="http://schemas.openxmlformats.org/officeDocument/2006/relationships/control" Target="../activeX/activeX36.xml"/><Relationship Id="rId10" Type="http://schemas.openxmlformats.org/officeDocument/2006/relationships/slideLayout" Target="../slideLayouts/slideLayout6.xml"/><Relationship Id="rId4" Type="http://schemas.openxmlformats.org/officeDocument/2006/relationships/control" Target="../activeX/activeX35.xml"/><Relationship Id="rId9" Type="http://schemas.openxmlformats.org/officeDocument/2006/relationships/control" Target="../activeX/activeX4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47.xml"/><Relationship Id="rId3" Type="http://schemas.openxmlformats.org/officeDocument/2006/relationships/control" Target="../activeX/activeX42.xml"/><Relationship Id="rId7" Type="http://schemas.openxmlformats.org/officeDocument/2006/relationships/control" Target="../activeX/activeX46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45.xml"/><Relationship Id="rId5" Type="http://schemas.openxmlformats.org/officeDocument/2006/relationships/control" Target="../activeX/activeX44.xml"/><Relationship Id="rId10" Type="http://schemas.openxmlformats.org/officeDocument/2006/relationships/slideLayout" Target="../slideLayouts/slideLayout6.xml"/><Relationship Id="rId4" Type="http://schemas.openxmlformats.org/officeDocument/2006/relationships/control" Target="../activeX/activeX43.xml"/><Relationship Id="rId9" Type="http://schemas.openxmlformats.org/officeDocument/2006/relationships/control" Target="../activeX/activeX4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55.xml"/><Relationship Id="rId3" Type="http://schemas.openxmlformats.org/officeDocument/2006/relationships/control" Target="../activeX/activeX50.xml"/><Relationship Id="rId7" Type="http://schemas.openxmlformats.org/officeDocument/2006/relationships/control" Target="../activeX/activeX54.xml"/><Relationship Id="rId2" Type="http://schemas.openxmlformats.org/officeDocument/2006/relationships/control" Target="../activeX/activeX49.xml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53.xml"/><Relationship Id="rId5" Type="http://schemas.openxmlformats.org/officeDocument/2006/relationships/control" Target="../activeX/activeX52.xml"/><Relationship Id="rId10" Type="http://schemas.openxmlformats.org/officeDocument/2006/relationships/slideLayout" Target="../slideLayouts/slideLayout6.xml"/><Relationship Id="rId4" Type="http://schemas.openxmlformats.org/officeDocument/2006/relationships/control" Target="../activeX/activeX51.xml"/><Relationship Id="rId9" Type="http://schemas.openxmlformats.org/officeDocument/2006/relationships/control" Target="../activeX/activeX5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8.xml"/><Relationship Id="rId2" Type="http://schemas.openxmlformats.org/officeDocument/2006/relationships/control" Target="../activeX/activeX57.xml"/><Relationship Id="rId1" Type="http://schemas.openxmlformats.org/officeDocument/2006/relationships/vmlDrawing" Target="../drawings/vmlDrawing8.vml"/><Relationship Id="rId5" Type="http://schemas.openxmlformats.org/officeDocument/2006/relationships/slideLayout" Target="../slideLayouts/slideLayout6.xml"/><Relationship Id="rId4" Type="http://schemas.openxmlformats.org/officeDocument/2006/relationships/control" Target="../activeX/activeX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latin typeface="Georgia" pitchFamily="18" charset="0"/>
              </a:rPr>
              <a:t> </a:t>
            </a:r>
            <a:r>
              <a:rPr lang="ru-RU" sz="2500" b="1" dirty="0" smtClean="0">
                <a:latin typeface="Georgia" pitchFamily="18" charset="0"/>
              </a:rPr>
              <a:t>Тест  по  теме  «Арифметическая  прогрессия»</a:t>
            </a:r>
            <a:endParaRPr lang="ru-RU" sz="25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Выберите  последовательность,  которая  является  </a:t>
            </a:r>
          </a:p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арифметической  прогрессией: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026" name="otv1_1" r:id="rId2" imgW="3219480" imgH="561960"/>
      <p:control spid="1027" name="otv1_2" r:id="rId3" imgW="3219480" imgH="561960"/>
      <p:control spid="1028" name="otv1_3" r:id="rId4" imgW="3219480" imgH="561960"/>
      <p:control spid="1029" name="otv1_4" r:id="rId5" imgW="3219480" imgH="561960"/>
      <p:control spid="1030" name="CommandButton1" r:id="rId6" imgW="1581120" imgH="723960"/>
      <p:control spid="1031" name="CommandButton2" r:id="rId7" imgW="1581120" imgH="723960"/>
      <p:control spid="1032" name="Image2" r:id="rId8" imgW="590400" imgH="838080"/>
      <p:control spid="1033" name="Image1" r:id="rId9" imgW="590400" imgH="8287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latin typeface="Georgia" pitchFamily="18" charset="0"/>
              </a:rPr>
              <a:t> </a:t>
            </a:r>
            <a:r>
              <a:rPr lang="ru-RU" sz="2500" b="1" dirty="0" smtClean="0">
                <a:latin typeface="Georgia" pitchFamily="18" charset="0"/>
              </a:rPr>
              <a:t>Тест  по  теме  «Арифметическая  прогрессия»</a:t>
            </a:r>
            <a:endParaRPr lang="ru-RU" sz="25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 Выберите  последовательность,  которая 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 является   </a:t>
            </a:r>
          </a:p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арифметической  прогрессией: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4338" name="otv2_1" r:id="rId2" imgW="3219480" imgH="561960"/>
      <p:control spid="14339" name="otv2_2" r:id="rId3" imgW="3610080" imgH="561960"/>
      <p:control spid="14340" name="otv2_3" r:id="rId4" imgW="3219480" imgH="561960"/>
      <p:control spid="14341" name="otv2_4" r:id="rId5" imgW="3219480" imgH="561960"/>
      <p:control spid="14342" name="CommandButton1" r:id="rId6" imgW="1581120" imgH="723960"/>
      <p:control spid="14343" name="CommandButton2" r:id="rId7" imgW="1581120" imgH="723960"/>
      <p:control spid="14344" name="Image2" r:id="rId8" imgW="590400" imgH="838080"/>
      <p:control spid="14345" name="Image1" r:id="rId9" imgW="590400" imgH="8287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latin typeface="Georgia" pitchFamily="18" charset="0"/>
              </a:rPr>
              <a:t> </a:t>
            </a:r>
            <a:r>
              <a:rPr lang="ru-RU" sz="2500" b="1" dirty="0" smtClean="0">
                <a:latin typeface="Georgia" pitchFamily="18" charset="0"/>
              </a:rPr>
              <a:t>Тест  по  теме  «Арифметическая  прогрессия»</a:t>
            </a:r>
            <a:endParaRPr lang="ru-RU" sz="25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3) Найдите  разность  арифметической  прогрессии:</a:t>
            </a:r>
          </a:p>
          <a:p>
            <a:pPr marL="457200" indent="-45720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15;  30;  45; ….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5362" name="otv3_1" r:id="rId2" imgW="1838160" imgH="552600"/>
      <p:control spid="15363" name="otv3_2" r:id="rId3" imgW="1838160" imgH="552600"/>
      <p:control spid="15364" name="otv3_3" r:id="rId4" imgW="1838160" imgH="552600"/>
      <p:control spid="15365" name="otv3_4" r:id="rId5" imgW="1838160" imgH="552600"/>
      <p:control spid="15366" name="CommandButton1" r:id="rId6" imgW="1581120" imgH="723960"/>
      <p:control spid="15367" name="CommandButton2" r:id="rId7" imgW="1581120" imgH="723960"/>
      <p:control spid="15368" name="Image2" r:id="rId8" imgW="590400" imgH="838080"/>
      <p:control spid="15369" name="Image1" r:id="rId9" imgW="590400" imgH="8287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latin typeface="Georgia" pitchFamily="18" charset="0"/>
              </a:rPr>
              <a:t> </a:t>
            </a:r>
            <a:r>
              <a:rPr lang="ru-RU" sz="2500" b="1" dirty="0" smtClean="0">
                <a:latin typeface="Georgia" pitchFamily="18" charset="0"/>
              </a:rPr>
              <a:t>Тест  по  теме  «Арифметическая  прогрессия»</a:t>
            </a:r>
            <a:endParaRPr lang="ru-RU" sz="25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4) Найдите  первый член прогрессии, если известно, что</a:t>
            </a:r>
          </a:p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ее третий член равен 5,  а  восьмой равен -10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6386" name="otv4_1" r:id="rId2" imgW="1838160" imgH="552600"/>
      <p:control spid="16387" name="otv4_2" r:id="rId3" imgW="1838160" imgH="552600"/>
      <p:control spid="16388" name="otv4_3" r:id="rId4" imgW="1838160" imgH="552600"/>
      <p:control spid="16389" name="otv4_4" r:id="rId5" imgW="1838160" imgH="552600"/>
      <p:control spid="16390" name="CommandButton1" r:id="rId6" imgW="1581120" imgH="723960"/>
      <p:control spid="16391" name="CommandButton2" r:id="rId7" imgW="1581120" imgH="723960"/>
      <p:control spid="16392" name="Image2" r:id="rId8" imgW="590400" imgH="838080"/>
      <p:control spid="16393" name="Image1" r:id="rId9" imgW="590400" imgH="8287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latin typeface="Georgia" pitchFamily="18" charset="0"/>
              </a:rPr>
              <a:t> </a:t>
            </a:r>
            <a:r>
              <a:rPr lang="ru-RU" sz="2500" b="1" dirty="0" smtClean="0">
                <a:latin typeface="Georgia" pitchFamily="18" charset="0"/>
              </a:rPr>
              <a:t>Тест  по  теме  «Арифметическая  прогрессия»</a:t>
            </a:r>
            <a:endParaRPr lang="ru-RU" sz="25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5)Найдите  пятый  член  арифметической прогрессии,  если  её первый член равен 7,  а  разность  равна -2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7410" name="otv5_1" r:id="rId2" imgW="1781280" imgH="552600"/>
      <p:control spid="17411" name="otv5_2" r:id="rId3" imgW="1781280" imgH="552600"/>
      <p:control spid="17412" name="otv5_3" r:id="rId4" imgW="1714680" imgH="552600"/>
      <p:control spid="17413" name="otv5_4" r:id="rId5" imgW="1781280" imgH="552600"/>
      <p:control spid="17414" name="CommandButton1" r:id="rId6" imgW="1581120" imgH="723960"/>
      <p:control spid="17415" name="CommandButton2" r:id="rId7" imgW="1581120" imgH="723960"/>
      <p:control spid="17416" name="Image2" r:id="rId8" imgW="590400" imgH="838080"/>
      <p:control spid="17417" name="Image1" r:id="rId9" imgW="590400" imgH="8287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latin typeface="Georgia" pitchFamily="18" charset="0"/>
              </a:rPr>
              <a:t> </a:t>
            </a:r>
            <a:r>
              <a:rPr lang="ru-RU" sz="2500" b="1" dirty="0" smtClean="0">
                <a:latin typeface="Georgia" pitchFamily="18" charset="0"/>
              </a:rPr>
              <a:t>Тест  по  теме  «Арифметическая  прогрессия»</a:t>
            </a:r>
            <a:endParaRPr lang="ru-RU" sz="25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6) Найдите  сумму первых восьми членов  арифметической прогрессии,  если известно, что ее первый член  равен -4, а разность равна 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8434" name="otv6_1" r:id="rId2" imgW="1781280" imgH="552600"/>
      <p:control spid="18435" name="otv6_2" r:id="rId3" imgW="1781280" imgH="552600"/>
      <p:control spid="18436" name="otv6_3" r:id="rId4" imgW="1714680" imgH="552600"/>
      <p:control spid="18437" name="otv6_4" r:id="rId5" imgW="1781280" imgH="552600"/>
      <p:control spid="18438" name="CommandButton1" r:id="rId6" imgW="1581120" imgH="723960"/>
      <p:control spid="18439" name="CommandButton2" r:id="rId7" imgW="1581120" imgH="723960"/>
      <p:control spid="18440" name="Image2" r:id="rId8" imgW="590400" imgH="838080"/>
      <p:control spid="18441" name="Image1" r:id="rId9" imgW="590400" imgH="8287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latin typeface="Georgia" pitchFamily="18" charset="0"/>
              </a:rPr>
              <a:t> </a:t>
            </a:r>
            <a:r>
              <a:rPr lang="ru-RU" sz="2500" b="1" dirty="0" smtClean="0">
                <a:latin typeface="Georgia" pitchFamily="18" charset="0"/>
              </a:rPr>
              <a:t>Тест  по  теме  «Арифметическая  прогрессия»</a:t>
            </a:r>
            <a:endParaRPr lang="ru-RU" sz="25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 startAt="7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Первый член  арифметической прогрессии  равен -5, </a:t>
            </a:r>
          </a:p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а  разность равна  6.  Сколько  надо  взять членов  прогрессии,  чтобы  сумма была  равна  35?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21506" name="otv7_1" r:id="rId2" imgW="1781280" imgH="552600"/>
      <p:control spid="21507" name="otv7_2" r:id="rId3" imgW="1781280" imgH="552600"/>
      <p:control spid="21508" name="otv7_3" r:id="rId4" imgW="1714680" imgH="552600"/>
      <p:control spid="21509" name="otv7_4" r:id="rId5" imgW="1781280" imgH="552600"/>
      <p:control spid="21510" name="CommandButton1" r:id="rId6" imgW="1581120" imgH="723960"/>
      <p:control spid="21511" name="CommandButton2" r:id="rId7" imgW="1581120" imgH="723960"/>
      <p:control spid="21512" name="Image2" r:id="rId8" imgW="590400" imgH="838080"/>
      <p:control spid="21513" name="Image1" r:id="rId9" imgW="590400" imgH="8287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>
                <a:solidFill>
                  <a:srgbClr val="562B71"/>
                </a:solidFill>
                <a:latin typeface="Georgia" pitchFamily="18" charset="0"/>
              </a:rPr>
              <a:t>Тест  по  теме  «Арифметическая  прогрессия»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771800" y="1772816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000099"/>
                </a:solidFill>
                <a:latin typeface="Georgia" pitchFamily="18" charset="0"/>
              </a:rPr>
              <a:t>Тест  завершен!</a:t>
            </a:r>
          </a:p>
          <a:p>
            <a:pPr algn="ctr"/>
            <a:endParaRPr lang="ru-RU" sz="2500" b="1" dirty="0" smtClean="0">
              <a:solidFill>
                <a:srgbClr val="000099"/>
              </a:solidFill>
              <a:latin typeface="Georgia" pitchFamily="18" charset="0"/>
            </a:endParaRPr>
          </a:p>
          <a:p>
            <a:pPr algn="ctr"/>
            <a:r>
              <a:rPr lang="ru-RU" sz="2500" b="1" dirty="0" smtClean="0">
                <a:solidFill>
                  <a:srgbClr val="000099"/>
                </a:solidFill>
                <a:latin typeface="Georgia" pitchFamily="18" charset="0"/>
              </a:rPr>
              <a:t>Ваша  оценка:</a:t>
            </a:r>
          </a:p>
          <a:p>
            <a:pPr algn="ctr"/>
            <a:endParaRPr lang="ru-RU" sz="2500" b="1" dirty="0">
              <a:solidFill>
                <a:srgbClr val="000099"/>
              </a:solidFill>
              <a:latin typeface="Georgia" pitchFamily="18" charset="0"/>
            </a:endParaRPr>
          </a:p>
        </p:txBody>
      </p:sp>
    </p:spTree>
    <p:controls>
      <p:control spid="20482" name="Label1" r:id="rId2" imgW="1152360" imgH="866880"/>
      <p:control spid="20483" name="CommandButton1" r:id="rId3" imgW="2219400" imgH="790560"/>
      <p:control spid="20484" name="CommandButton2" r:id="rId4" imgW="2219400" imgH="7905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71166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161</TotalTime>
  <Words>197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TS010271166</vt:lpstr>
      <vt:lpstr> Тест  по  теме  «Арифметическая  прогрессия»</vt:lpstr>
      <vt:lpstr> Тест  по  теме  «Арифметическая  прогрессия»</vt:lpstr>
      <vt:lpstr> Тест  по  теме  «Арифметическая  прогрессия»</vt:lpstr>
      <vt:lpstr> Тест  по  теме  «Арифметическая  прогрессия»</vt:lpstr>
      <vt:lpstr> Тест  по  теме  «Арифметическая  прогрессия»</vt:lpstr>
      <vt:lpstr> Тест  по  теме  «Арифметическая  прогрессия»</vt:lpstr>
      <vt:lpstr> Тест  по  теме  «Арифметическая  прогрессия»</vt:lpstr>
      <vt:lpstr>Тест  по  теме  «Арифметическая  прогрессия»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Elena</cp:lastModifiedBy>
  <cp:revision>86</cp:revision>
  <dcterms:created xsi:type="dcterms:W3CDTF">2011-08-27T16:10:34Z</dcterms:created>
  <dcterms:modified xsi:type="dcterms:W3CDTF">2012-07-05T08:45:50Z</dcterms:modified>
</cp:coreProperties>
</file>