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62" r:id="rId7"/>
    <p:sldId id="259" r:id="rId8"/>
    <p:sldId id="261" r:id="rId9"/>
    <p:sldId id="276" r:id="rId10"/>
    <p:sldId id="260" r:id="rId11"/>
    <p:sldId id="265" r:id="rId12"/>
    <p:sldId id="277" r:id="rId13"/>
    <p:sldId id="266" r:id="rId14"/>
    <p:sldId id="269" r:id="rId15"/>
    <p:sldId id="268" r:id="rId16"/>
    <p:sldId id="270" r:id="rId17"/>
    <p:sldId id="272" r:id="rId18"/>
    <p:sldId id="273" r:id="rId19"/>
    <p:sldId id="274" r:id="rId20"/>
    <p:sldId id="275" r:id="rId21"/>
    <p:sldId id="278" r:id="rId22"/>
    <p:sldId id="267" r:id="rId23"/>
    <p:sldId id="279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hyperlink" Target="http://ru.wikipedia.org/w/index.php?title=%D0%92%D0%B5%D0%BD%D0%B3%D1%80%D0%B8%D1%8F_%D0%BD%D0%B0_%D0%B7%D0%B8%D0%BC%D0%BD%D0%B8%D1%85_%D0%9F%D0%B0%D1%80%D0%B0%D0%BB%D0%B8%D0%BC%D0%BF%D0%B8%D0%B9%D1%81%D0%BA%D0%B8%D1%85_%D0%B8%D0%B3%D1%80%D0%B0%D1%85_2014&amp;action=edit&amp;redlink=1" TargetMode="External"/><Relationship Id="rId18" Type="http://schemas.openxmlformats.org/officeDocument/2006/relationships/hyperlink" Target="http://ru.wikipedia.org/w/index.php?title=%D0%98%D1%81%D0%BB%D0%B0%D0%BD%D0%B4%D0%B8%D1%8F_%D0%BD%D0%B0_%D0%B7%D0%B8%D0%BC%D0%BD%D0%B8%D1%85_%D0%9F%D0%B0%D1%80%D0%B0%D0%BB%D0%B8%D0%BC%D0%BF%D0%B8%D0%B9%D1%81%D0%BA%D0%B8%D1%85_%D0%B8%D0%B3%D1%80%D0%B0%D1%85_2014&amp;action=edit&amp;redlink=1" TargetMode="External"/><Relationship Id="rId26" Type="http://schemas.openxmlformats.org/officeDocument/2006/relationships/hyperlink" Target="http://ru.wikipedia.org/w/index.php?title=%D0%9C%D0%BE%D0%BD%D0%B3%D0%BE%D0%BB%D0%B8%D1%8F_%D0%BD%D0%B0_%D0%B7%D0%B8%D0%BC%D0%BD%D0%B8%D1%85_%D0%9F%D0%B0%D1%80%D0%B0%D0%BB%D0%B8%D0%BC%D0%BF%D0%B8%D0%B9%D1%81%D0%BA%D0%B8%D1%85_%D0%B8%D0%B3%D1%80%D0%B0%D1%85_2014&amp;action=edit&amp;redlink=1" TargetMode="External"/><Relationship Id="rId39" Type="http://schemas.openxmlformats.org/officeDocument/2006/relationships/hyperlink" Target="http://ru.wikipedia.org/w/index.php?title=%D0%A3%D0%BA%D1%80%D0%B0%D0%B8%D0%BD%D0%B0_%D0%BD%D0%B0_%D0%B7%D0%B8%D0%BC%D0%BD%D0%B8%D1%85_%D0%9F%D0%B0%D1%80%D0%B0%D0%BB%D0%B8%D0%BC%D0%BF%D0%B8%D0%B9%D1%81%D0%BA%D0%B8%D1%85_%D0%B8%D0%B3%D1%80%D0%B0%D1%85_2014&amp;action=edit&amp;redlink=1" TargetMode="External"/><Relationship Id="rId3" Type="http://schemas.openxmlformats.org/officeDocument/2006/relationships/hyperlink" Target="http://ru.wikipedia.org/w/index.php?title=%D0%90%D0%B2%D1%81%D1%82%D1%80%D0%B8%D1%8F_%D0%BD%D0%B0_%D0%B7%D0%B8%D0%BC%D0%BD%D0%B8%D1%85_%D0%9F%D0%B0%D1%80%D0%B0%D0%BB%D0%B8%D0%BC%D0%BF%D0%B8%D0%B9%D1%81%D0%BA%D0%B8%D1%85_%D0%B8%D0%B3%D1%80%D0%B0%D1%85_2014&amp;action=edit&amp;redlink=1" TargetMode="External"/><Relationship Id="rId21" Type="http://schemas.openxmlformats.org/officeDocument/2006/relationships/hyperlink" Target="http://ru.wikipedia.org/wiki/%D0%9A%D0%B0%D0%B7%D0%B0%D1%85%D1%81%D1%82%D0%B0%D0%BD_%D0%BD%D0%B0_%D0%B7%D0%B8%D0%BC%D0%BD%D0%B8%D1%85_%D0%9F%D0%B0%D1%80%D0%B0%D0%BB%D0%B8%D0%BC%D0%BF%D0%B8%D0%B9%D1%81%D0%BA%D0%B8%D1%85_%D0%B8%D0%B3%D1%80%D0%B0%D1%85_2014" TargetMode="External"/><Relationship Id="rId34" Type="http://schemas.openxmlformats.org/officeDocument/2006/relationships/hyperlink" Target="http://ru.wikipedia.org/w/index.php?title=%D0%A1%D0%BB%D0%BE%D0%B2%D0%B0%D0%BA%D0%B8%D1%8F_%D0%BD%D0%B0_%D0%B7%D0%B8%D0%BC%D0%BD%D0%B8%D1%85_%D0%9F%D0%B0%D1%80%D0%B0%D0%BB%D0%B8%D0%BC%D0%BF%D0%B8%D0%B9%D1%81%D0%BA%D0%B8%D1%85_%D0%B8%D0%B3%D1%80%D0%B0%D1%85_2014&amp;action=edit&amp;redlink=1" TargetMode="External"/><Relationship Id="rId42" Type="http://schemas.openxmlformats.org/officeDocument/2006/relationships/hyperlink" Target="http://ru.wikipedia.org/w/index.php?title=%D0%A5%D0%BE%D1%80%D0%B2%D0%B0%D1%82%D0%B8%D1%8F_%D0%BD%D0%B0_%D0%B7%D0%B8%D0%BC%D0%BD%D0%B8%D1%85_%D0%9F%D0%B0%D1%80%D0%B0%D0%BB%D0%B8%D0%BC%D0%BF%D0%B8%D0%B9%D1%81%D0%BA%D0%B8%D1%85_%D0%B8%D0%B3%D1%80%D0%B0%D1%85_2014&amp;action=edit&amp;redlink=1" TargetMode="External"/><Relationship Id="rId47" Type="http://schemas.openxmlformats.org/officeDocument/2006/relationships/hyperlink" Target="http://ru.wikipedia.org/w/index.php?title=%D0%AE%D0%B6%D0%BD%D0%B0%D1%8F_%D0%9A%D0%BE%D1%80%D0%B5%D1%8F_%D0%BD%D0%B0_%D0%B7%D0%B8%D0%BC%D0%BD%D0%B8%D1%85_%D0%9F%D0%B0%D1%80%D0%B0%D0%BB%D0%B8%D0%BC%D0%BF%D0%B8%D0%B9%D1%81%D0%BA%D0%B8%D1%85_%D0%B8%D0%B3%D1%80%D0%B0%D1%85_2014&amp;action=edit&amp;redlink=1" TargetMode="External"/><Relationship Id="rId7" Type="http://schemas.openxmlformats.org/officeDocument/2006/relationships/hyperlink" Target="http://ru.wikipedia.org/w/index.php?title=%D0%91%D0%B5%D0%BB%D0%BE%D1%80%D1%83%D1%81%D1%81%D0%B8%D1%8F_%D0%BD%D0%B0_%D0%B7%D0%B8%D0%BC%D0%BD%D0%B8%D1%85_%D0%9F%D0%B0%D1%80%D0%B0%D0%BB%D0%B8%D0%BC%D0%BF%D0%B8%D0%B9%D1%81%D0%BA%D0%B8%D1%85_%D0%B8%D0%B3%D1%80%D0%B0%D1%85_2014&amp;action=edit&amp;redlink=1" TargetMode="External"/><Relationship Id="rId12" Type="http://schemas.openxmlformats.org/officeDocument/2006/relationships/hyperlink" Target="http://ru.wikipedia.org/w/index.php?title=%D0%92%D0%B5%D0%BB%D0%B8%D0%BA%D0%BE%D0%B1%D1%80%D0%B8%D1%82%D0%B0%D0%BD%D0%B8%D1%8F_%D0%BD%D0%B0_%D0%B7%D0%B8%D0%BC%D0%BD%D0%B8%D1%85_%D0%9F%D0%B0%D1%80%D0%B0%D0%BB%D0%B8%D0%BC%D0%BF%D0%B8%D0%B9%D1%81%D0%BA%D0%B8%D1%85_%D0%B8%D0%B3%D1%80%D0%B0%D1%85_2014&amp;action=edit&amp;redlink=1" TargetMode="External"/><Relationship Id="rId17" Type="http://schemas.openxmlformats.org/officeDocument/2006/relationships/hyperlink" Target="http://ru.wikipedia.org/w/index.php?title=%D0%98%D1%80%D0%B0%D0%BD_%D0%BD%D0%B0_%D0%B7%D0%B8%D0%BC%D0%BD%D0%B8%D1%85_%D0%9F%D0%B0%D1%80%D0%B0%D0%BB%D0%B8%D0%BC%D0%BF%D0%B8%D0%B9%D1%81%D0%BA%D0%B8%D1%85_%D0%B8%D0%B3%D1%80%D0%B0%D1%85_2014&amp;action=edit&amp;redlink=1" TargetMode="External"/><Relationship Id="rId25" Type="http://schemas.openxmlformats.org/officeDocument/2006/relationships/hyperlink" Target="http://ru.wikipedia.org/w/index.php?title=%D0%9C%D0%B5%D0%BA%D1%81%D0%B8%D0%BA%D0%B0_%D0%BD%D0%B0_%D0%B7%D0%B8%D0%BC%D0%BD%D0%B8%D1%85_%D0%9F%D0%B0%D1%80%D0%B0%D0%BB%D0%B8%D0%BC%D0%BF%D0%B8%D0%B9%D1%81%D0%BA%D0%B8%D1%85_%D0%B8%D0%B3%D1%80%D0%B0%D1%85_2014&amp;action=edit&amp;redlink=1" TargetMode="External"/><Relationship Id="rId33" Type="http://schemas.openxmlformats.org/officeDocument/2006/relationships/hyperlink" Target="http://ru.wikipedia.org/w/index.php?title=%D0%A1%D0%B5%D1%80%D0%B1%D0%B8%D1%8F_%D0%BD%D0%B0_%D0%B7%D0%B8%D0%BC%D0%BD%D0%B8%D1%85_%D0%9F%D0%B0%D1%80%D0%B0%D0%BB%D0%B8%D0%BC%D0%BF%D0%B8%D0%B9%D1%81%D0%BA%D0%B8%D1%85_%D0%B8%D0%B3%D1%80%D0%B0%D1%85_2014&amp;action=edit&amp;redlink=1" TargetMode="External"/><Relationship Id="rId38" Type="http://schemas.openxmlformats.org/officeDocument/2006/relationships/hyperlink" Target="http://ru.wikipedia.org/w/index.php?title=%D0%A3%D0%B7%D0%B1%D0%B5%D0%BA%D0%B8%D1%81%D1%82%D0%B0%D0%BD_%D0%BD%D0%B0_%D0%B7%D0%B8%D0%BC%D0%BD%D0%B8%D1%85_%D0%9F%D0%B0%D1%80%D0%B0%D0%BB%D0%B8%D0%BC%D0%BF%D0%B8%D0%B9%D1%81%D0%BA%D0%B8%D1%85_%D0%B8%D0%B3%D1%80%D0%B0%D1%85_2014&amp;action=edit&amp;redlink=1" TargetMode="External"/><Relationship Id="rId46" Type="http://schemas.openxmlformats.org/officeDocument/2006/relationships/hyperlink" Target="http://ru.wikipedia.org/w/index.php?title=%D0%A8%D0%B2%D0%B5%D1%86%D0%B8%D1%8F_%D0%BD%D0%B0_%D0%B7%D0%B8%D0%BC%D0%BD%D0%B8%D1%85_%D0%9F%D0%B0%D1%80%D0%B0%D0%BB%D0%B8%D0%BC%D0%BF%D0%B8%D0%B9%D1%81%D0%BA%D0%B8%D1%85_%D0%B8%D0%B3%D1%80%D0%B0%D1%85_2014&amp;action=edit&amp;redlink=1" TargetMode="External"/><Relationship Id="rId2" Type="http://schemas.openxmlformats.org/officeDocument/2006/relationships/hyperlink" Target="http://ru.wikipedia.org/w/index.php?title=%D0%90%D0%B2%D1%81%D1%82%D1%80%D0%B0%D0%BB%D0%B8%D1%8F_%D0%BD%D0%B0_%D0%B7%D0%B8%D0%BC%D0%BD%D0%B8%D1%85_%D0%9F%D0%B0%D1%80%D0%B0%D0%BB%D0%B8%D0%BC%D0%BF%D0%B8%D0%B9%D1%81%D0%BA%D0%B8%D1%85_%D0%B8%D0%B3%D1%80%D0%B0%D1%85_2014&amp;action=edit&amp;redlink=1" TargetMode="External"/><Relationship Id="rId16" Type="http://schemas.openxmlformats.org/officeDocument/2006/relationships/hyperlink" Target="http://ru.wikipedia.org/w/index.php?title=%D0%94%D0%B0%D0%BD%D0%B8%D1%8F_%D0%BD%D0%B0_%D0%B7%D0%B8%D0%BC%D0%BD%D0%B8%D1%85_%D0%9F%D0%B0%D1%80%D0%B0%D0%BB%D0%B8%D0%BC%D0%BF%D0%B8%D0%B9%D1%81%D0%BA%D0%B8%D1%85_%D0%B8%D0%B3%D1%80%D0%B0%D1%85_2014&amp;action=edit&amp;redlink=1" TargetMode="External"/><Relationship Id="rId20" Type="http://schemas.openxmlformats.org/officeDocument/2006/relationships/hyperlink" Target="http://ru.wikipedia.org/w/index.php?title=%D0%98%D1%82%D0%B0%D0%BB%D0%B8%D1%8F_%D0%BD%D0%B0_%D0%B7%D0%B8%D0%BC%D0%BD%D0%B8%D1%85_%D0%9F%D0%B0%D1%80%D0%B0%D0%BB%D0%B8%D0%BC%D0%BF%D0%B8%D0%B9%D1%81%D0%BA%D0%B8%D1%85_%D0%B8%D0%B3%D1%80%D0%B0%D1%85_2014&amp;action=edit&amp;redlink=1" TargetMode="External"/><Relationship Id="rId29" Type="http://schemas.openxmlformats.org/officeDocument/2006/relationships/hyperlink" Target="http://ru.wikipedia.org/w/index.php?title=%D0%9D%D0%BE%D1%80%D0%B2%D0%B5%D0%B3%D0%B8%D1%8F_%D0%BD%D0%B0_%D0%B7%D0%B8%D0%BC%D0%BD%D0%B8%D1%85_%D0%9F%D0%B0%D1%80%D0%B0%D0%BB%D0%B8%D0%BC%D0%BF%D0%B8%D0%B9%D1%81%D0%BA%D0%B8%D1%85_%D0%B8%D0%B3%D1%80%D0%B0%D1%85_2014&amp;action=edit&amp;redlink=1" TargetMode="External"/><Relationship Id="rId41" Type="http://schemas.openxmlformats.org/officeDocument/2006/relationships/hyperlink" Target="http://ru.wikipedia.org/w/index.php?title=%D0%A4%D1%80%D0%B0%D0%BD%D1%86%D0%B8%D1%8F_%D0%BD%D0%B0_%D0%B7%D0%B8%D0%BC%D0%BD%D0%B8%D1%85_%D0%9F%D0%B0%D1%80%D0%B0%D0%BB%D0%B8%D0%BC%D0%BF%D0%B8%D0%B9%D1%81%D0%BA%D0%B8%D1%85_%D0%B8%D0%B3%D1%80%D0%B0%D1%85_2014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/index.php?title=%D0%90%D1%80%D0%BC%D0%B5%D0%BD%D0%B8%D1%8F_%D0%BD%D0%B0_%D0%B7%D0%B8%D0%BC%D0%BD%D0%B8%D1%85_%D0%9F%D0%B0%D1%80%D0%B0%D0%BB%D0%B8%D0%BC%D0%BF%D0%B8%D0%B9%D1%81%D0%BA%D0%B8%D1%85_%D0%B8%D0%B3%D1%80%D0%B0%D1%85_2014&amp;action=edit&amp;redlink=1" TargetMode="External"/><Relationship Id="rId11" Type="http://schemas.openxmlformats.org/officeDocument/2006/relationships/hyperlink" Target="http://ru.wikipedia.org/w/index.php?title=%D0%91%D1%80%D0%B0%D0%B7%D0%B8%D0%BB%D0%B8%D1%8F_%D0%BD%D0%B0_%D0%B7%D0%B8%D0%BC%D0%BD%D0%B8%D1%85_%D0%9F%D0%B0%D1%80%D0%B0%D0%BB%D0%B8%D0%BC%D0%BF%D0%B8%D0%B9%D1%81%D0%BA%D0%B8%D1%85_%D0%B8%D0%B3%D1%80%D0%B0%D1%85_2014&amp;action=edit&amp;redlink=1" TargetMode="External"/><Relationship Id="rId24" Type="http://schemas.openxmlformats.org/officeDocument/2006/relationships/hyperlink" Target="http://ru.wikipedia.org/w/index.php?title=%D0%9A%D0%B8%D1%82%D0%B0%D0%B9_%D0%BD%D0%B0_%D0%B7%D0%B8%D0%BC%D0%BD%D0%B8%D1%85_%D0%9F%D0%B0%D1%80%D0%B0%D0%BB%D0%B8%D0%BC%D0%BF%D0%B8%D0%B9%D1%81%D0%BA%D0%B8%D1%85_%D0%B8%D0%B3%D1%80%D0%B0%D1%85_2014&amp;action=edit&amp;redlink=1" TargetMode="External"/><Relationship Id="rId32" Type="http://schemas.openxmlformats.org/officeDocument/2006/relationships/hyperlink" Target="http://ru.wikipedia.org/w/index.php?title=%D0%A0%D1%83%D0%BC%D1%8B%D0%BD%D0%B8%D1%8F_%D0%BD%D0%B0_%D0%B7%D0%B8%D0%BC%D0%BD%D0%B8%D1%85_%D0%9F%D0%B0%D1%80%D0%B0%D0%BB%D0%B8%D0%BC%D0%BF%D0%B8%D0%B9%D1%81%D0%BA%D0%B8%D1%85_%D0%B8%D0%B3%D1%80%D0%B0%D1%85_2014&amp;action=edit&amp;redlink=1" TargetMode="External"/><Relationship Id="rId37" Type="http://schemas.openxmlformats.org/officeDocument/2006/relationships/hyperlink" Target="http://ru.wikipedia.org/w/index.php?title=%D0%A2%D1%83%D1%80%D1%86%D0%B8%D1%8F_%D0%BD%D0%B0_%D0%B7%D0%B8%D0%BC%D0%BD%D0%B8%D1%85_%D0%9F%D0%B0%D1%80%D0%B0%D0%BB%D0%B8%D0%BC%D0%BF%D0%B8%D0%B9%D1%81%D0%BA%D0%B8%D1%85_%D0%B8%D0%B3%D1%80%D0%B0%D1%85_2014&amp;action=edit&amp;redlink=1" TargetMode="External"/><Relationship Id="rId40" Type="http://schemas.openxmlformats.org/officeDocument/2006/relationships/hyperlink" Target="http://ru.wikipedia.org/w/index.php?title=%D0%A4%D0%B8%D0%BD%D0%BB%D1%8F%D0%BD%D0%B4%D0%B8%D1%8F_%D0%BD%D0%B0_%D0%B7%D0%B8%D0%BC%D0%BD%D0%B8%D1%85_%D0%9F%D0%B0%D1%80%D0%B0%D0%BB%D0%B8%D0%BC%D0%BF%D0%B8%D0%B9%D1%81%D0%BA%D0%B8%D1%85_%D0%B8%D0%B3%D1%80%D0%B0%D1%85_2014&amp;action=edit&amp;redlink=1" TargetMode="External"/><Relationship Id="rId45" Type="http://schemas.openxmlformats.org/officeDocument/2006/relationships/hyperlink" Target="http://ru.wikipedia.org/w/index.php?title=%D0%A8%D0%B2%D0%B5%D0%B9%D1%86%D0%B0%D1%80%D0%B8%D1%8F_%D0%BD%D0%B0_%D0%B7%D0%B8%D0%BC%D0%BD%D0%B8%D1%85_%D0%9F%D0%B0%D1%80%D0%B0%D0%BB%D0%B8%D0%BC%D0%BF%D0%B8%D0%B9%D1%81%D0%BA%D0%B8%D1%85_%D0%B8%D0%B3%D1%80%D0%B0%D1%85_2014&amp;action=edit&amp;redlink=1" TargetMode="External"/><Relationship Id="rId5" Type="http://schemas.openxmlformats.org/officeDocument/2006/relationships/hyperlink" Target="http://ru.wikipedia.org/w/index.php?title=%D0%90%D1%80%D0%B3%D0%B5%D0%BD%D1%82%D0%B8%D0%BD%D0%B0_%D0%BD%D0%B0_%D0%B7%D0%B8%D0%BC%D0%BD%D0%B8%D1%85_%D0%9F%D0%B0%D1%80%D0%B0%D0%BB%D0%B8%D0%BC%D0%BF%D0%B8%D0%B9%D1%81%D0%BA%D0%B8%D1%85_%D0%B8%D0%B3%D1%80%D0%B0%D1%85_2014&amp;action=edit&amp;redlink=1" TargetMode="External"/><Relationship Id="rId15" Type="http://schemas.openxmlformats.org/officeDocument/2006/relationships/hyperlink" Target="http://ru.wikipedia.org/w/index.php?title=%D0%93%D1%80%D0%B5%D1%86%D0%B8%D1%8F_%D0%BD%D0%B0_%D0%B7%D0%B8%D0%BC%D0%BD%D0%B8%D1%85_%D0%9F%D0%B0%D1%80%D0%B0%D0%BB%D0%B8%D0%BC%D0%BF%D0%B8%D0%B9%D1%81%D0%BA%D0%B8%D1%85_%D0%B8%D0%B3%D1%80%D0%B0%D1%85_2014&amp;action=edit&amp;redlink=1" TargetMode="External"/><Relationship Id="rId23" Type="http://schemas.openxmlformats.org/officeDocument/2006/relationships/hyperlink" Target="http://ru.wikipedia.org/w/index.php?title=%D0%9A%D0%B8%D1%80%D0%B3%D0%B8%D0%B7%D0%B8%D1%8F_%D0%BD%D0%B0_%D0%B7%D0%B8%D0%BC%D0%BD%D0%B8%D1%85_%D0%9F%D0%B0%D1%80%D0%B0%D0%BB%D0%B8%D0%BC%D0%BF%D0%B8%D0%B9%D1%81%D0%BA%D0%B8%D1%85_%D0%B8%D0%B3%D1%80%D0%B0%D1%85_2014&amp;action=edit&amp;redlink=1" TargetMode="External"/><Relationship Id="rId28" Type="http://schemas.openxmlformats.org/officeDocument/2006/relationships/hyperlink" Target="http://ru.wikipedia.org/w/index.php?title=%D0%9D%D0%BE%D0%B2%D0%B0%D1%8F_%D0%97%D0%B5%D0%BB%D0%B0%D0%BD%D0%B4%D0%B8%D1%8F_%D0%BD%D0%B0_%D0%B7%D0%B8%D0%BC%D0%BD%D0%B8%D1%85_%D0%9F%D0%B0%D1%80%D0%B0%D0%BB%D0%B8%D0%BC%D0%BF%D0%B8%D0%B9%D1%81%D0%BA%D0%B8%D1%85_%D0%B8%D0%B3%D1%80%D0%B0%D1%85_2014&amp;action=edit&amp;redlink=1" TargetMode="External"/><Relationship Id="rId36" Type="http://schemas.openxmlformats.org/officeDocument/2006/relationships/hyperlink" Target="http://ru.wikipedia.org/w/index.php?title=%D0%A1%D0%BE%D0%B5%D0%B4%D0%B8%D0%BD%D1%91%D0%BD%D0%BD%D1%8B%D0%B5_%D0%A8%D1%82%D0%B0%D1%82%D1%8B_%D0%90%D0%BC%D0%B5%D1%80%D0%B8%D0%BA%D0%B8_%D0%BD%D0%B0_%D0%B7%D0%B8%D0%BC%D0%BD%D0%B8%D1%85_%D0%9F%D0%B0%D1%80%D0%B0%D0%BB%D0%B8%D0%BC%D0%BF%D0%B8%D0%B9%D1%81%D0%BA%D0%B8%D1%85_%D0%B8%D0%B3%D1%80%D0%B0%D1%85_2014&amp;action=edit&amp;redlink=1" TargetMode="External"/><Relationship Id="rId49" Type="http://schemas.openxmlformats.org/officeDocument/2006/relationships/image" Target="../media/image2.jpeg"/><Relationship Id="rId10" Type="http://schemas.openxmlformats.org/officeDocument/2006/relationships/hyperlink" Target="http://ru.wikipedia.org/w/index.php?title=%D0%91%D0%BE%D1%81%D0%BD%D0%B8%D1%8F_%D0%B8_%D0%93%D0%B5%D1%80%D1%86%D0%B5%D0%B3%D0%BE%D0%B2%D0%B8%D0%BD%D0%B0_%D0%BD%D0%B0_%D0%B7%D0%B8%D0%BC%D0%BD%D0%B8%D1%85_%D0%9F%D0%B0%D1%80%D0%B0%D0%BB%D0%B8%D0%BC%D0%BF%D0%B8%D0%B9%D1%81%D0%BA%D0%B8%D1%85_%D0%B8%D0%B3%D1%80%D0%B0%D1%85_2014&amp;action=edit&amp;redlink=1" TargetMode="External"/><Relationship Id="rId19" Type="http://schemas.openxmlformats.org/officeDocument/2006/relationships/hyperlink" Target="http://ru.wikipedia.org/w/index.php?title=%D0%98%D1%81%D0%BF%D0%B0%D0%BD%D0%B8%D1%8F_%D0%BD%D0%B0_%D0%B7%D0%B8%D0%BC%D0%BD%D0%B8%D1%85_%D0%9F%D0%B0%D1%80%D0%B0%D0%BB%D0%B8%D0%BC%D0%BF%D0%B8%D0%B9%D1%81%D0%BA%D0%B8%D1%85_%D0%B8%D0%B3%D1%80%D0%B0%D1%85_2014&amp;action=edit&amp;redlink=1" TargetMode="External"/><Relationship Id="rId31" Type="http://schemas.openxmlformats.org/officeDocument/2006/relationships/hyperlink" Target="http://ru.wikipedia.org/wiki/%D0%A0%D0%BE%D1%81%D1%81%D0%B8%D1%8F_%D0%BD%D0%B0_%D0%B7%D0%B8%D0%BC%D0%BD%D0%B8%D1%85_%D0%9F%D0%B0%D1%80%D0%B0%D0%BB%D0%B8%D0%BC%D0%BF%D0%B8%D0%B9%D1%81%D0%BA%D0%B8%D1%85_%D0%B8%D0%B3%D1%80%D0%B0%D1%85_2014" TargetMode="External"/><Relationship Id="rId44" Type="http://schemas.openxmlformats.org/officeDocument/2006/relationships/hyperlink" Target="http://ru.wikipedia.org/w/index.php?title=%D0%A7%D0%B8%D0%BB%D0%B8_%D0%BD%D0%B0_%D0%B7%D0%B8%D0%BC%D0%BD%D0%B8%D1%85_%D0%9F%D0%B0%D1%80%D0%B0%D0%BB%D0%B8%D0%BC%D0%BF%D0%B8%D0%B9%D1%81%D0%BA%D0%B8%D1%85_%D0%B8%D0%B3%D1%80%D0%B0%D1%85_2014&amp;action=edit&amp;redlink=1" TargetMode="External"/><Relationship Id="rId4" Type="http://schemas.openxmlformats.org/officeDocument/2006/relationships/hyperlink" Target="http://ru.wikipedia.org/w/index.php?title=%D0%90%D0%BD%D0%B4%D0%BE%D1%80%D1%80%D0%B0_%D0%BD%D0%B0_%D0%B7%D0%B8%D0%BC%D0%BD%D0%B8%D1%85_%D0%9F%D0%B0%D1%80%D0%B0%D0%BB%D0%B8%D0%BC%D0%BF%D0%B8%D0%B9%D1%81%D0%BA%D0%B8%D1%85_%D0%B8%D0%B3%D1%80%D0%B0%D1%85_2014&amp;action=edit&amp;redlink=1" TargetMode="External"/><Relationship Id="rId9" Type="http://schemas.openxmlformats.org/officeDocument/2006/relationships/hyperlink" Target="http://ru.wikipedia.org/w/index.php?title=%D0%91%D0%BE%D0%BB%D0%B3%D0%B0%D1%80%D0%B8%D1%8F_%D0%BD%D0%B0_%D0%B7%D0%B8%D0%BC%D0%BD%D0%B8%D1%85_%D0%9F%D0%B0%D1%80%D0%B0%D0%BB%D0%B8%D0%BC%D0%BF%D0%B8%D0%B9%D1%81%D0%BA%D0%B8%D1%85_%D0%B8%D0%B3%D1%80%D0%B0%D1%85_2014&amp;action=edit&amp;redlink=1" TargetMode="External"/><Relationship Id="rId14" Type="http://schemas.openxmlformats.org/officeDocument/2006/relationships/hyperlink" Target="http://ru.wikipedia.org/w/index.php?title=%D0%93%D0%B5%D1%80%D0%BC%D0%B0%D0%BD%D0%B8%D1%8F_%D0%BD%D0%B0_%D0%B7%D0%B8%D0%BC%D0%BD%D0%B8%D1%85_%D0%9F%D0%B0%D1%80%D0%B0%D0%BB%D0%B8%D0%BC%D0%BF%D0%B8%D0%B9%D1%81%D0%BA%D0%B8%D1%85_%D0%B8%D0%B3%D1%80%D0%B0%D1%85_2014&amp;action=edit&amp;redlink=1" TargetMode="External"/><Relationship Id="rId22" Type="http://schemas.openxmlformats.org/officeDocument/2006/relationships/hyperlink" Target="http://ru.wikipedia.org/w/index.php?title=%D0%9A%D0%B0%D0%BD%D0%B0%D0%B4%D0%B0_%D0%BD%D0%B0_%D0%B7%D0%B8%D0%BC%D0%BD%D0%B8%D1%85_%D0%9F%D0%B0%D1%80%D0%B0%D0%BB%D0%B8%D0%BC%D0%BF%D0%B8%D0%B9%D1%81%D0%BA%D0%B8%D1%85_%D0%B8%D0%B3%D1%80%D0%B0%D1%85_2014&amp;action=edit&amp;redlink=1" TargetMode="External"/><Relationship Id="rId27" Type="http://schemas.openxmlformats.org/officeDocument/2006/relationships/hyperlink" Target="http://ru.wikipedia.org/w/index.php?title=%D0%9D%D0%B8%D0%B4%D0%B5%D1%80%D0%BB%D0%B0%D0%BD%D0%B4%D1%8B_%D0%BD%D0%B0_%D0%B7%D0%B8%D0%BC%D0%BD%D0%B8%D1%85_%D0%9F%D0%B0%D1%80%D0%B0%D0%BB%D0%B8%D0%BC%D0%BF%D0%B8%D0%B9%D1%81%D0%BA%D0%B8%D1%85_%D0%B8%D0%B3%D1%80%D0%B0%D1%85_2014&amp;action=edit&amp;redlink=1" TargetMode="External"/><Relationship Id="rId30" Type="http://schemas.openxmlformats.org/officeDocument/2006/relationships/hyperlink" Target="http://ru.wikipedia.org/w/index.php?title=%D0%9F%D0%BE%D0%BB%D1%8C%D1%88%D0%B0_%D0%BD%D0%B0_%D0%B7%D0%B8%D0%BC%D0%BD%D0%B8%D1%85_%D0%9F%D0%B0%D1%80%D0%B0%D0%BB%D0%B8%D0%BC%D0%BF%D0%B8%D0%B9%D1%81%D0%BA%D0%B8%D1%85_%D0%B8%D0%B3%D1%80%D0%B0%D1%85_2014&amp;action=edit&amp;redlink=1" TargetMode="External"/><Relationship Id="rId35" Type="http://schemas.openxmlformats.org/officeDocument/2006/relationships/hyperlink" Target="http://ru.wikipedia.org/w/index.php?title=%D0%A1%D0%BB%D0%BE%D0%B2%D0%B5%D0%BD%D0%B8%D1%8F_%D0%BD%D0%B0_%D0%B7%D0%B8%D0%BC%D0%BD%D0%B8%D1%85_%D0%9F%D0%B0%D1%80%D0%B0%D0%BB%D0%B8%D0%BC%D0%BF%D0%B8%D0%B9%D1%81%D0%BA%D0%B8%D1%85_%D0%B8%D0%B3%D1%80%D0%B0%D1%85_2014&amp;action=edit&amp;redlink=1" TargetMode="External"/><Relationship Id="rId43" Type="http://schemas.openxmlformats.org/officeDocument/2006/relationships/hyperlink" Target="http://ru.wikipedia.org/w/index.php?title=%D0%A7%D0%B5%D1%85%D0%B8%D1%8F_%D0%BD%D0%B0_%D0%B7%D0%B8%D0%BC%D0%BD%D0%B8%D1%85_%D0%9F%D0%B0%D1%80%D0%B0%D0%BB%D0%B8%D0%BC%D0%BF%D0%B8%D0%B9%D1%81%D0%BA%D0%B8%D1%85_%D0%B8%D0%B3%D1%80%D0%B0%D1%85_2014&amp;action=edit&amp;redlink=1" TargetMode="External"/><Relationship Id="rId48" Type="http://schemas.openxmlformats.org/officeDocument/2006/relationships/hyperlink" Target="http://ru.wikipedia.org/w/index.php?title=%D0%AF%D0%BF%D0%BE%D0%BD%D0%B8%D1%8F_%D0%BD%D0%B0_%D0%B7%D0%B8%D0%BC%D0%BD%D0%B8%D1%85_%D0%9F%D0%B0%D1%80%D0%B0%D0%BB%D0%B8%D0%BC%D0%BF%D0%B8%D0%B9%D1%81%D0%BA%D0%B8%D1%85_%D0%B8%D0%B3%D1%80%D0%B0%D1%85_2014&amp;action=edit&amp;redlink=1" TargetMode="External"/><Relationship Id="rId8" Type="http://schemas.openxmlformats.org/officeDocument/2006/relationships/hyperlink" Target="http://ru.wikipedia.org/w/index.php?title=%D0%91%D0%B5%D0%BB%D1%8C%D0%B3%D0%B8%D1%8F_%D0%BD%D0%B0_%D0%B7%D0%B8%D0%BC%D0%BD%D0%B8%D1%85_%D0%9F%D0%B0%D1%80%D0%B0%D0%BB%D0%B8%D0%BC%D0%BF%D0%B8%D0%B9%D1%81%D0%BA%D0%B8%D1%85_%D0%B8%D0%B3%D1%80%D0%B0%D1%85_2014&amp;action=edit&amp;redlink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chi-express.ru/sochi/news/olimpiada/1359" TargetMode="External"/><Relationship Id="rId13" Type="http://schemas.openxmlformats.org/officeDocument/2006/relationships/hyperlink" Target="http://www.trust.ua/news/80155-prezentaciya-olimpijskih-medalej-dlya-sochi-foto.html" TargetMode="External"/><Relationship Id="rId18" Type="http://schemas.openxmlformats.org/officeDocument/2006/relationships/hyperlink" Target="http://vkurse.ua/sport/ukraina-v-pyaterke-luchshikh.html" TargetMode="External"/><Relationship Id="rId3" Type="http://schemas.openxmlformats.org/officeDocument/2006/relationships/hyperlink" Target="http://www.sochiadm.ru/press-sluzhba/19785/" TargetMode="External"/><Relationship Id="rId21" Type="http://schemas.openxmlformats.org/officeDocument/2006/relationships/image" Target="../media/image2.jpeg"/><Relationship Id="rId7" Type="http://schemas.openxmlformats.org/officeDocument/2006/relationships/hyperlink" Target="http://nrkmania.ru/topic1563-280.html" TargetMode="External"/><Relationship Id="rId12" Type="http://schemas.openxmlformats.org/officeDocument/2006/relationships/hyperlink" Target="http://neinvalid.ru/novosti/8-primerov-chestnoj-reklamy-pro-lyudej-s-ogranichennymi-vozmozhnostyami/" TargetMode="External"/><Relationship Id="rId17" Type="http://schemas.openxmlformats.org/officeDocument/2006/relationships/hyperlink" Target="http://www.bagnet.org/news/politics/43507" TargetMode="External"/><Relationship Id="rId2" Type="http://schemas.openxmlformats.org/officeDocument/2006/relationships/hyperlink" Target="http://www.sochi2014.com/games/sport/paralympic-games/sports/ice_hockey/" TargetMode="External"/><Relationship Id="rId16" Type="http://schemas.openxmlformats.org/officeDocument/2006/relationships/hyperlink" Target="http://www.yuga.ru/photo/polosa/1839.html" TargetMode="External"/><Relationship Id="rId20" Type="http://schemas.openxmlformats.org/officeDocument/2006/relationships/hyperlink" Target="http://spox.ru/plugins/blogs/?act=show&amp;id=42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ks-portal.ru/gorod/zametka/v-sochi-s-razmakhom-otmetyat-god-do-paralimpiady" TargetMode="External"/><Relationship Id="rId11" Type="http://schemas.openxmlformats.org/officeDocument/2006/relationships/hyperlink" Target="http://sterlegrad.ru/russia/" TargetMode="External"/><Relationship Id="rId5" Type="http://schemas.openxmlformats.org/officeDocument/2006/relationships/hyperlink" Target="http://www.yug-sport.com/news/item?n=410" TargetMode="External"/><Relationship Id="rId15" Type="http://schemas.openxmlformats.org/officeDocument/2006/relationships/hyperlink" Target="http://www.paralympics.org.uk/games" TargetMode="External"/><Relationship Id="rId10" Type="http://schemas.openxmlformats.org/officeDocument/2006/relationships/hyperlink" Target="http://doseng.org/foto/46078-zimnie-paralimpijskie-igry-2010-v-vankuvere.html" TargetMode="External"/><Relationship Id="rId19" Type="http://schemas.openxmlformats.org/officeDocument/2006/relationships/hyperlink" Target="http://www.teamusa.org/US-Paralympics/Features/2012/December/20/Top-12-of-2012-US-Paralympic-Alpine-Skiing-Team-regains-spot-as-top-nation.aspx" TargetMode="External"/><Relationship Id="rId4" Type="http://schemas.openxmlformats.org/officeDocument/2006/relationships/hyperlink" Target="http://www.rodb-v.ru/word-of-the-precious-gift/olimpiada_2014/" TargetMode="External"/><Relationship Id="rId9" Type="http://schemas.openxmlformats.org/officeDocument/2006/relationships/hyperlink" Target="http://www.infpol.ru/news/667/131669.php" TargetMode="External"/><Relationship Id="rId14" Type="http://schemas.openxmlformats.org/officeDocument/2006/relationships/hyperlink" Target="http://wiki.ru/sites/sport/id-news-450198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Паралимпийские</a:t>
            </a:r>
            <a:r>
              <a:rPr lang="ru-RU" b="1" dirty="0" smtClean="0">
                <a:solidFill>
                  <a:srgbClr val="002060"/>
                </a:solidFill>
              </a:rPr>
              <a:t> игры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				Составитель: Топкова Н.С. 					воспитатель ГПД</a:t>
            </a:r>
          </a:p>
          <a:p>
            <a:pPr algn="r"/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ГБОУ школа №346</a:t>
            </a:r>
          </a:p>
          <a:p>
            <a:pPr algn="r"/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Невского района</a:t>
            </a:r>
          </a:p>
          <a:p>
            <a:pPr algn="r"/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Санкт-Петербурга</a:t>
            </a:r>
            <a:endParaRPr lang="ru-RU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Сергей\Pictures\Паралимпиада\media_xll_15248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6629" y="500042"/>
            <a:ext cx="1621330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52b2852748d4da986753ab7a829741c-580x3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2024855"/>
            <a:ext cx="6143668" cy="4088717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Равенство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XI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Зимние 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</a:rPr>
              <a:t>Паралимпийские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игры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7 марта 2014 г. – 16 марта 2014 г.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9def9578b0836d5e4101a73f88a682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60418"/>
            <a:ext cx="9140803" cy="53975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7232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Эстафета 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</a:rPr>
              <a:t>Паралимпийских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 игр</a:t>
            </a:r>
            <a:b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26 февраля 2014 г.  – 7 марта 2014 г. 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Эстафета пройдёт  через 47 городов.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Начиная с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Паралимпийских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игр 2014 года, обязательной частью эстафеты огня будет британский городок 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Сток-Мандевиль.</a:t>
            </a: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Слоган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«Преодолевая! Побеждая! Вдохновляя!»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8" name="Picture 4" descr="C:\Users\Сергей\Pictures\Паралимпиада\ogon_olimp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85728"/>
            <a:ext cx="1714512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Символы 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</a:rPr>
              <a:t>Паралимпиады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 в Сочи 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ol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628" y="1600200"/>
            <a:ext cx="5580743" cy="4525963"/>
          </a:xfrm>
        </p:spPr>
      </p:pic>
      <p:pic>
        <p:nvPicPr>
          <p:cNvPr id="2050" name="Picture 2" descr="C:\Users\Сергей\Pictures\Паралимпиада\media_xll_1524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5938" y="285728"/>
            <a:ext cx="152595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47 стран-участниц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186766" cy="4697427"/>
          </a:xfrm>
        </p:spPr>
        <p:txBody>
          <a:bodyPr numCol="3">
            <a:normAutofit fontScale="40000" lnSpcReduction="20000"/>
          </a:bodyPr>
          <a:lstStyle/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2" tooltip="Австралия на зимних Паралимпийских играх 2014 (страница отсутствует)"/>
              </a:rPr>
              <a:t>Австралия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3" tooltip="Австрия на зимних Паралимпийских играх 2014 (страница отсутствует)"/>
              </a:rPr>
              <a:t>Австрия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4" tooltip="Андорра на зимних Паралимпийских играх 2014 (страница отсутствует)"/>
              </a:rPr>
              <a:t>Андорра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5" tooltip="Аргентина на зимних Паралимпийских играх 2014 (страница отсутствует)"/>
              </a:rPr>
              <a:t>Аргентина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6" tooltip="Армения на зимних Паралимпийских играх 2014 (страница отсутствует)"/>
              </a:rPr>
              <a:t>Армения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7" tooltip="Белоруссия на зимних Паралимпийских играх 2014 (страница отсутствует)"/>
              </a:rPr>
              <a:t>Белоруссия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8" tooltip="Бельгия на зимних Паралимпийских играх 2014 (страница отсутствует)"/>
              </a:rPr>
              <a:t>Бельгия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9" tooltip="Болгария на зимних Паралимпийских играх 2014 (страница отсутствует)"/>
              </a:rPr>
              <a:t>Болгария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10" tooltip="Босния и Герцеговина на зимних Паралимпийских играх 2014 (страница отсутствует)"/>
              </a:rPr>
              <a:t>Босния и Герцеговина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11" tooltip="Бразилия на зимних Паралимпийских играх 2014 (страница отсутствует)"/>
              </a:rPr>
              <a:t>Бразилия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12" tooltip="Великобритания на зимних Паралимпийских играх 2014 (страница отсутствует)"/>
              </a:rPr>
              <a:t>Великобритания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13" tooltip="Венгрия на зимних Паралимпийских играх 2014 (страница отсутствует)"/>
              </a:rPr>
              <a:t>Венгрия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14" tooltip="Германия на зимних Паралимпийских играх 2014 (страница отсутствует)"/>
              </a:rPr>
              <a:t>Германия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15" tooltip="Греция на зимних Паралимпийских играх 2014 (страница отсутствует)"/>
              </a:rPr>
              <a:t>Греция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16" tooltip="Дания на зимних Паралимпийских играх 2014 (страница отсутствует)"/>
              </a:rPr>
              <a:t>Дания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17" tooltip="Иран на зимних Паралимпийских играх 2014 (страница отсутствует)"/>
              </a:rPr>
              <a:t>Иран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18" tooltip="Исландия на зимних Паралимпийских играх 2014 (страница отсутствует)"/>
              </a:rPr>
              <a:t>Исландия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19" tooltip="Испания на зимних Паралимпийских играх 2014 (страница отсутствует)"/>
              </a:rPr>
              <a:t>Испания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20" tooltip="Италия на зимних Паралимпийских играх 2014 (страница отсутствует)"/>
              </a:rPr>
              <a:t>Италия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21" tooltip="Казахстан на зимних Паралимпийских играх 2014"/>
              </a:rPr>
              <a:t>Казахстан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22" tooltip="Канада на зимних Паралимпийских играх 2014 (страница отсутствует)"/>
              </a:rPr>
              <a:t>Канада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23" tooltip="Киргизия на зимних Паралимпийских играх 2014 (страница отсутствует)"/>
              </a:rPr>
              <a:t>Киргизия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24" tooltip="Китай на зимних Паралимпийских играх 2014 (страница отсутствует)"/>
              </a:rPr>
              <a:t>Китай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25" tooltip="Мексика на зимних Паралимпийских играх 2014 (страница отсутствует)"/>
              </a:rPr>
              <a:t>Мексика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26" tooltip="Монголия на зимних Паралимпийских играх 2014 (страница отсутствует)"/>
              </a:rPr>
              <a:t>Монголия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u="sng" dirty="0" smtClean="0">
                <a:hlinkClick r:id="rId27" tooltip="Нидерланды на зимних Паралимпийских играх 2014 (страница отсутствует)"/>
              </a:rPr>
              <a:t>Нидерланды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28" tooltip="Новая Зеландия на зимних Паралимпийских играх 2014 (страница отсутствует)"/>
              </a:rPr>
              <a:t>Новая Зеландия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29" tooltip="Норвегия на зимних Паралимпийских играх 2014 (страница отсутствует)"/>
              </a:rPr>
              <a:t>Норвегия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30" tooltip="Польша на зимних Паралимпийских играх 2014 (страница отсутствует)"/>
              </a:rPr>
              <a:t>Польша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31" tooltip="Россия на зимних Паралимпийских играх 2014"/>
              </a:rPr>
              <a:t>Россия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32" tooltip="Румыния на зимних Паралимпийских играх 2014 (страница отсутствует)"/>
              </a:rPr>
              <a:t>Румыния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33" tooltip="Сербия на зимних Паралимпийских играх 2014 (страница отсутствует)"/>
              </a:rPr>
              <a:t>Сербия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34" tooltip="Словакия на зимних Паралимпийских играх 2014 (страница отсутствует)"/>
              </a:rPr>
              <a:t>Словакия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35" tooltip="Словения на зимних Паралимпийских играх 2014 (страница отсутствует)"/>
              </a:rPr>
              <a:t>Словения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36" tooltip="Соединённые Штаты Америки на зимних Паралимпийских играх 2014 (страница отсутствует)"/>
              </a:rPr>
              <a:t>США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37" tooltip="Турция на зимних Паралимпийских играх 2014 (страница отсутствует)"/>
              </a:rPr>
              <a:t>Турция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38" tooltip="Узбекистан на зимних Паралимпийских играх 2014 (страница отсутствует)"/>
              </a:rPr>
              <a:t>Узбекистан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39" tooltip="Украина на зимних Паралимпийских играх 2014 (страница отсутствует)"/>
              </a:rPr>
              <a:t>Украина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40" tooltip="Финляндия на зимних Паралимпийских играх 2014 (страница отсутствует)"/>
              </a:rPr>
              <a:t>Финляндия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41" tooltip="Франция на зимних Паралимпийских играх 2014 (страница отсутствует)"/>
              </a:rPr>
              <a:t>Франция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42" tooltip="Хорватия на зимних Паралимпийских играх 2014 (страница отсутствует)"/>
              </a:rPr>
              <a:t>Хорватия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43" tooltip="Чехия на зимних Паралимпийских играх 2014 (страница отсутствует)"/>
              </a:rPr>
              <a:t>Чехия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44" tooltip="Чили на зимних Паралимпийских играх 2014 (страница отсутствует)"/>
              </a:rPr>
              <a:t>Чили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45" tooltip="Швейцария на зимних Паралимпийских играх 2014 (страница отсутствует)"/>
              </a:rPr>
              <a:t>Швейцария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46" tooltip="Швеция на зимних Паралимпийских играх 2014 (страница отсутствует)"/>
              </a:rPr>
              <a:t>Швеция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47" tooltip="Южная Корея на зимних Паралимпийских играх 2014 (страница отсутствует)"/>
              </a:rPr>
              <a:t>Южная Корея</a:t>
            </a:r>
            <a:endParaRPr lang="ru-RU" sz="4500" b="1" dirty="0" smtClean="0"/>
          </a:p>
          <a:p>
            <a:r>
              <a:rPr lang="ru-RU" sz="4500" b="1" dirty="0" smtClean="0"/>
              <a:t> </a:t>
            </a:r>
            <a:r>
              <a:rPr lang="ru-RU" sz="4500" b="1" dirty="0" smtClean="0">
                <a:hlinkClick r:id="rId48" tooltip="Япония на зимних Паралимпийских играх 2014 (страница отсутствует)"/>
              </a:rPr>
              <a:t>Япония</a:t>
            </a:r>
            <a:endParaRPr lang="ru-RU" sz="4500" b="1" dirty="0" smtClean="0"/>
          </a:p>
          <a:p>
            <a:endParaRPr lang="ru-RU" dirty="0"/>
          </a:p>
        </p:txBody>
      </p:sp>
      <p:pic>
        <p:nvPicPr>
          <p:cNvPr id="2050" name="Picture 2" descr="C:\Users\Сергей\Pictures\Паралимпиада\media_xll_1524853.jpg"/>
          <p:cNvPicPr>
            <a:picLocks noChangeAspect="1" noChangeArrowheads="1"/>
          </p:cNvPicPr>
          <p:nvPr/>
        </p:nvPicPr>
        <p:blipFill>
          <a:blip r:embed="rId49"/>
          <a:srcRect/>
          <a:stretch>
            <a:fillRect/>
          </a:stretch>
        </p:blipFill>
        <p:spPr bwMode="auto">
          <a:xfrm>
            <a:off x="7225938" y="285728"/>
            <a:ext cx="152595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Зимние виды спорта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Паралимпиады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167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357298"/>
            <a:ext cx="5357850" cy="5062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Сергей\Pictures\Паралимпиада\media_xll_1524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5938" y="285728"/>
            <a:ext cx="152595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27731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600200"/>
            <a:ext cx="407196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428604"/>
            <a:ext cx="814393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4">
                    <a:lumMod val="50000"/>
                  </a:schemeClr>
                </a:solidFill>
              </a:rPr>
              <a:t>Пара-сноуборд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71670" y="1500174"/>
            <a:ext cx="4572032" cy="4643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Он на вид - одна доска,</a:t>
            </a:r>
            <a:endParaRPr lang="ru-RU" sz="1400" b="1" i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Но зато названьем горд, </a:t>
            </a:r>
            <a:endParaRPr lang="ru-RU" sz="1400" b="1" i="1" dirty="0" smtClean="0">
              <a:solidFill>
                <a:schemeClr val="tx1"/>
              </a:solidFill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Он зовется…</a:t>
            </a:r>
            <a:endParaRPr lang="ru-RU" sz="4000" b="1" i="1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20307110944667_LS.mainpicture_6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112" y="1977231"/>
            <a:ext cx="5819775" cy="37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Сергей\Pictures\Паралимпиада\media_xll_1524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5938" y="285728"/>
            <a:ext cx="1525958" cy="11430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Горные лыжи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1428736"/>
            <a:ext cx="6072230" cy="4643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Риска, скорости любитель,</a:t>
            </a:r>
            <a:endParaRPr lang="ru-RU" sz="1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Снежных склонов покоритель</a:t>
            </a:r>
            <a:endParaRPr lang="ru-RU" sz="1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Мчится он, как метеор,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высоченных самых гор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3716967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632045"/>
            <a:ext cx="5943600" cy="4462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Сергей\Pictures\Паралимпиада\media_xll_1524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5938" y="285728"/>
            <a:ext cx="1525958" cy="11430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Биатлон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1428736"/>
            <a:ext cx="6143668" cy="4714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Мы бежим все по лыжне, </a:t>
            </a:r>
            <a:endParaRPr lang="ru-RU" sz="1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 винтовкой на спине.</a:t>
            </a:r>
            <a:endParaRPr lang="ru-RU" sz="1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 как вид спорта тот зовётся,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Ответить кто из вас возьмётся? </a:t>
            </a:r>
            <a:endParaRPr lang="ru-RU" sz="54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gallery_44_8_338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73777"/>
            <a:ext cx="6400800" cy="4178808"/>
          </a:xfrm>
        </p:spPr>
      </p:pic>
      <p:pic>
        <p:nvPicPr>
          <p:cNvPr id="2050" name="Picture 2" descr="C:\Users\Сергей\Pictures\Паралимпиада\media_xll_1524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5938" y="285728"/>
            <a:ext cx="1525958" cy="11430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</a:rPr>
              <a:t>Следж-хоккей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1571612"/>
            <a:ext cx="6500858" cy="4714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поле ледовом</a:t>
            </a:r>
            <a:endParaRPr lang="ru-RU" sz="3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Такая картина:</a:t>
            </a:r>
            <a:endParaRPr lang="ru-RU" sz="3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Гоняют спортсмены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Каблук от ботинка</a:t>
            </a:r>
            <a:r>
              <a:rPr lang="ru-RU" sz="3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поле ледовом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Такая картина: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Гоняют спортсмены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Каблук от ботинка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Людвиг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Гуттман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tx2">
                    <a:lumMod val="10000"/>
                  </a:schemeClr>
                </a:solidFill>
              </a:rPr>
              <a:t>(3 июля 1899 г - 18 марта 1980 </a:t>
            </a:r>
            <a:r>
              <a:rPr lang="ru-RU" sz="4000" dirty="0" smtClean="0">
                <a:solidFill>
                  <a:schemeClr val="tx2">
                    <a:lumMod val="10000"/>
                  </a:schemeClr>
                </a:solidFill>
              </a:rPr>
              <a:t>г.)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5" name="Содержимое 4" descr="ludwig_guttman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571612"/>
            <a:ext cx="3400655" cy="4525963"/>
          </a:xfrm>
        </p:spPr>
      </p:pic>
      <p:pic>
        <p:nvPicPr>
          <p:cNvPr id="2050" name="Picture 2" descr="C:\Users\Сергей\Pictures\Паралимпиада\media_xll_1524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5938" y="285728"/>
            <a:ext cx="1525958" cy="11430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1714488"/>
            <a:ext cx="3429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В 1948 году сэр Людвиг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Гуттман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, невропатолог, работавший в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Стоук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-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Мандевильском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госпитале в Англии 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начал применять занятия спортом для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реабилитации своих пациентов- ветеранов Второй Мировой Войны.</a:t>
            </a:r>
            <a:endParaRPr lang="ru-RU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В том же году, в дни, когда проходила Лондонская Олимпиада,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Гуттман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организовал спортивное соревнование между  госпиталями.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kerling_paralimp_b(11)__wjlppf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285" y="2071678"/>
            <a:ext cx="5478703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Сергей\Pictures\Паралимпиада\media_xll_1524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5938" y="285728"/>
            <a:ext cx="1525958" cy="11430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Кёрлинг на колясках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130978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перед нами? 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3042" y="1500174"/>
            <a:ext cx="6500858" cy="4714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площадке ледяной</a:t>
            </a:r>
            <a:endParaRPr lang="ru-RU" sz="16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Игроки метут метлой</a:t>
            </a:r>
            <a:endParaRPr lang="ru-RU" sz="16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И по льду гоняют камень.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 за спорт здесь? </a:t>
            </a:r>
            <a:endParaRPr lang="ru-RU" sz="3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10436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нами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20908_paralimpiada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831440"/>
            <a:ext cx="5572164" cy="4170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Сергей\Pictures\Паралимпиада\media_xll_15248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5938" y="285728"/>
            <a:ext cx="1525958" cy="114300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Лыжные гонки</a:t>
            </a:r>
            <a:endParaRPr lang="ru-RU" sz="4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1428736"/>
            <a:ext cx="6500858" cy="4714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Спорт на свете есть такой,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Популярен он зимой.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полозьях ты бежишь.</a:t>
            </a:r>
            <a:endParaRPr lang="ru-RU" sz="16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 соперником спешишь.</a:t>
            </a:r>
            <a:endParaRPr lang="ru-RU" sz="3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Медали 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</a:rPr>
              <a:t>Паралимпиады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 в Сочи 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p_dSFfcg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857364"/>
            <a:ext cx="5705475" cy="4086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Поддержим  нашу команду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" name="Содержимое 4" descr="1386216232_para-igry-v-soch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494502"/>
            <a:ext cx="7715304" cy="46512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Список информационных ресурсов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http://www.sochi2014.com/games/sport/paralympic-games/sports/ice_hockey/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bg1"/>
                </a:solidFill>
                <a:hlinkClick r:id="rId3"/>
              </a:rPr>
              <a:t>http://www.sochiadm.ru/press-sluzhba/19785/</a:t>
            </a:r>
            <a:r>
              <a:rPr lang="ru-RU" sz="1800" dirty="0" smtClean="0">
                <a:solidFill>
                  <a:schemeClr val="bg1"/>
                </a:solidFill>
              </a:rPr>
              <a:t> - лучик и снежинка</a:t>
            </a:r>
          </a:p>
          <a:p>
            <a:r>
              <a:rPr lang="ru-RU" sz="1800" u="sng" dirty="0" smtClean="0">
                <a:solidFill>
                  <a:schemeClr val="bg1"/>
                </a:solidFill>
                <a:hlinkClick r:id="rId4"/>
              </a:rPr>
              <a:t>http://www.rodb-v.ru/word-of-the-precious-gift/olimpiada_2014/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u="sng" dirty="0" smtClean="0">
                <a:hlinkClick r:id="rId5"/>
              </a:rPr>
              <a:t>http://www.yug-sport.com/news/item?n=410</a:t>
            </a:r>
            <a:r>
              <a:rPr lang="ru-RU" sz="1800" dirty="0" smtClean="0"/>
              <a:t> </a:t>
            </a:r>
            <a:r>
              <a:rPr lang="ru-RU" sz="1800" u="sng" dirty="0" smtClean="0">
                <a:hlinkClick r:id="rId6"/>
              </a:rPr>
              <a:t>http://maks-portal.ru/gorod/zametka/v-sochi-s-razmakhom-otmetyat-god-do-paralimpiady</a:t>
            </a:r>
            <a:endParaRPr lang="ru-RU" sz="1800" dirty="0" smtClean="0"/>
          </a:p>
          <a:p>
            <a:r>
              <a:rPr lang="ru-RU" sz="1800" u="sng" dirty="0" smtClean="0">
                <a:hlinkClick r:id="rId7"/>
              </a:rPr>
              <a:t>http://nrkmania.ru/topic1563-280.html</a:t>
            </a:r>
            <a:endParaRPr lang="ru-RU" sz="1800" dirty="0" smtClean="0"/>
          </a:p>
          <a:p>
            <a:r>
              <a:rPr lang="ru-RU" sz="1800" u="sng" dirty="0" smtClean="0">
                <a:hlinkClick r:id="rId8"/>
              </a:rPr>
              <a:t>http://www.sochi-express.ru/sochi/news/olimpiada/1359</a:t>
            </a:r>
            <a:endParaRPr lang="ru-RU" sz="1800" dirty="0" smtClean="0"/>
          </a:p>
          <a:p>
            <a:r>
              <a:rPr lang="ru-RU" sz="1800" u="sng" dirty="0" smtClean="0">
                <a:hlinkClick r:id="rId9"/>
              </a:rPr>
              <a:t>http://www.infpol.ru/news/667/131669.php</a:t>
            </a:r>
            <a:r>
              <a:rPr lang="ru-RU" sz="1800" dirty="0" smtClean="0"/>
              <a:t> на пьедестале</a:t>
            </a:r>
          </a:p>
          <a:p>
            <a:r>
              <a:rPr lang="ru-RU" sz="1800" u="sng" dirty="0" err="1" smtClean="0">
                <a:hlinkClick r:id="rId10"/>
              </a:rPr>
              <a:t>htthttp</a:t>
            </a:r>
            <a:r>
              <a:rPr lang="ru-RU" sz="1800" u="sng" dirty="0" smtClean="0">
                <a:hlinkClick r:id="rId10"/>
              </a:rPr>
              <a:t>://</a:t>
            </a:r>
            <a:r>
              <a:rPr lang="ru-RU" sz="1800" u="sng" dirty="0" err="1" smtClean="0">
                <a:hlinkClick r:id="rId10"/>
              </a:rPr>
              <a:t>nevsedoma.com.ua</a:t>
            </a:r>
            <a:r>
              <a:rPr lang="ru-RU" sz="1800" u="sng" dirty="0" smtClean="0">
                <a:hlinkClick r:id="rId10"/>
              </a:rPr>
              <a:t>/index.php?newsid=75381p://</a:t>
            </a:r>
            <a:r>
              <a:rPr lang="ru-RU" sz="1800" u="sng" dirty="0" err="1" smtClean="0">
                <a:hlinkClick r:id="rId10"/>
              </a:rPr>
              <a:t>doseng.org</a:t>
            </a:r>
            <a:r>
              <a:rPr lang="ru-RU" sz="1800" u="sng" dirty="0" smtClean="0">
                <a:hlinkClick r:id="rId10"/>
              </a:rPr>
              <a:t>/</a:t>
            </a:r>
            <a:r>
              <a:rPr lang="ru-RU" sz="1800" u="sng" dirty="0" err="1" smtClean="0">
                <a:hlinkClick r:id="rId10"/>
              </a:rPr>
              <a:t>foto</a:t>
            </a:r>
            <a:r>
              <a:rPr lang="ru-RU" sz="1800" u="sng" dirty="0" smtClean="0">
                <a:hlinkClick r:id="rId10"/>
              </a:rPr>
              <a:t>/46078-zimnie-paralimpijskie-igry-2010-v-vankuvere.html</a:t>
            </a:r>
            <a:r>
              <a:rPr lang="ru-RU" sz="1800" dirty="0" smtClean="0"/>
              <a:t> 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u="sng" dirty="0" smtClean="0">
                <a:solidFill>
                  <a:schemeClr val="bg1"/>
                </a:solidFill>
                <a:hlinkClick r:id="rId11"/>
              </a:rPr>
              <a:t>http://sterlegrad.ru/russia/</a:t>
            </a:r>
            <a:endParaRPr lang="ru-RU" sz="1800" dirty="0" smtClean="0">
              <a:solidFill>
                <a:schemeClr val="bg1"/>
              </a:solidFill>
            </a:endParaRPr>
          </a:p>
          <a:p>
            <a:r>
              <a:rPr lang="ru-RU" sz="1800" u="sng" dirty="0" smtClean="0">
                <a:hlinkClick r:id="rId12"/>
              </a:rPr>
              <a:t>http://neinvalid.ru/novosti/8-primerov-chestnoj-reklamy-pro-lyudej-s-ogranichennymi-vozmozhnostyami/</a:t>
            </a:r>
            <a:endParaRPr lang="ru-RU" sz="1800" dirty="0" smtClean="0"/>
          </a:p>
          <a:p>
            <a:r>
              <a:rPr lang="ru-RU" sz="1800" u="sng" dirty="0" smtClean="0">
                <a:hlinkClick r:id="rId13"/>
              </a:rPr>
              <a:t>http://www.trust.ua/news/80155-prezentaciya-olimpijskih-medalej-dlya-sochi-foto.html</a:t>
            </a:r>
            <a:endParaRPr lang="ru-RU" sz="1800" dirty="0" smtClean="0"/>
          </a:p>
          <a:p>
            <a:r>
              <a:rPr lang="ru-RU" sz="1800" u="sng" dirty="0" smtClean="0">
                <a:hlinkClick r:id="rId14"/>
              </a:rPr>
              <a:t>http://wiki.ru/sites/sport/id-news-450198.html</a:t>
            </a:r>
            <a:r>
              <a:rPr lang="ru-RU" sz="1800" dirty="0" smtClean="0"/>
              <a:t> </a:t>
            </a:r>
          </a:p>
          <a:p>
            <a:r>
              <a:rPr lang="ru-RU" sz="1800" u="sng" dirty="0" smtClean="0">
                <a:hlinkClick r:id="rId15"/>
              </a:rPr>
              <a:t>http://www.paralympics.org.uk/games</a:t>
            </a:r>
            <a:endParaRPr lang="ru-RU" sz="1800" dirty="0" smtClean="0"/>
          </a:p>
          <a:p>
            <a:r>
              <a:rPr lang="ru-RU" sz="1800" u="sng" dirty="0" smtClean="0">
                <a:hlinkClick r:id="rId16"/>
              </a:rPr>
              <a:t>http://www.yuga.ru/photo/polosa/1839.html</a:t>
            </a:r>
            <a:endParaRPr lang="ru-RU" sz="1800" dirty="0" smtClean="0"/>
          </a:p>
          <a:p>
            <a:r>
              <a:rPr lang="ru-RU" sz="1800" u="sng" dirty="0" smtClean="0">
                <a:hlinkClick r:id="rId17"/>
              </a:rPr>
              <a:t>http://www.bagnet.org/news/politics/43507</a:t>
            </a:r>
            <a:endParaRPr lang="ru-RU" sz="1800" dirty="0" smtClean="0"/>
          </a:p>
          <a:p>
            <a:r>
              <a:rPr lang="ru-RU" sz="1800" u="sng" dirty="0" smtClean="0">
                <a:hlinkClick r:id="rId18"/>
              </a:rPr>
              <a:t>http://vkurse.ua/sport/ukraina-v-pyaterke-luchshikh.html</a:t>
            </a:r>
            <a:endParaRPr lang="ru-RU" sz="1800" dirty="0" smtClean="0"/>
          </a:p>
          <a:p>
            <a:r>
              <a:rPr lang="ru-RU" sz="1800" u="sng" dirty="0" smtClean="0">
                <a:hlinkClick r:id="rId19"/>
              </a:rPr>
              <a:t>http://www.teamusa.org/US-Paralympics/Features/2012/December/20/Top-12-of-2012-US-Paralympic-Alpine-Skiing-Team-regains-spot-as-top-nation.aspx</a:t>
            </a:r>
            <a:endParaRPr lang="ru-RU" sz="1800" dirty="0" smtClean="0"/>
          </a:p>
          <a:p>
            <a:r>
              <a:rPr lang="ru-RU" sz="1800" u="sng" dirty="0" smtClean="0">
                <a:hlinkClick r:id="rId20"/>
              </a:rPr>
              <a:t>http://spox.ru/plugins/blogs/?act=show&amp;id=4274</a:t>
            </a:r>
            <a:r>
              <a:rPr lang="ru-RU" sz="1800" dirty="0" smtClean="0"/>
              <a:t> пара-сноуборд</a:t>
            </a:r>
          </a:p>
          <a:p>
            <a:endParaRPr lang="ru-RU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Сергей\Pictures\Паралимпиада\media_xll_1524853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7225938" y="285728"/>
            <a:ext cx="152595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История </a:t>
            </a:r>
            <a:r>
              <a:rPr lang="ru-RU" sz="3200" b="1" dirty="0" err="1" smtClean="0">
                <a:solidFill>
                  <a:schemeClr val="bg2">
                    <a:lumMod val="50000"/>
                  </a:schemeClr>
                </a:solidFill>
              </a:rPr>
              <a:t>паралимпийского</a:t>
            </a: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 движения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1960 год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–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I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Летние </a:t>
            </a: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Паралимпийские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Игры 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в Италии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(г. Рим).</a:t>
            </a:r>
          </a:p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1976 год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– </a:t>
            </a:r>
            <a:r>
              <a:rPr lang="en-US" sz="2800" dirty="0" smtClean="0">
                <a:solidFill>
                  <a:schemeClr val="tx2">
                    <a:lumMod val="10000"/>
                  </a:schemeClr>
                </a:solidFill>
              </a:rPr>
              <a:t>I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Зимние </a:t>
            </a: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Паралимпийские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 игры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в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Швеции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(г. </a:t>
            </a: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Эрншёльдсвик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).</a:t>
            </a:r>
          </a:p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1988 год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– </a:t>
            </a: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Паралимпиада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стала проводиться на тех же аренах, что и Олимпиада.</a:t>
            </a:r>
          </a:p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1989 год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– создание Международного </a:t>
            </a: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паралимпийского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комитета (МПК)</a:t>
            </a:r>
          </a:p>
          <a:p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2001 год 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– МОК  и МПК подписали соглашение, по которому </a:t>
            </a:r>
            <a:r>
              <a:rPr lang="ru-RU" sz="2800" dirty="0" err="1" smtClean="0">
                <a:solidFill>
                  <a:schemeClr val="tx2">
                    <a:lumMod val="10000"/>
                  </a:schemeClr>
                </a:solidFill>
              </a:rPr>
              <a:t>Паралимпиада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проводится в тот же год, в той же стране и использует те же объекты, что и Олимпиада.</a:t>
            </a:r>
          </a:p>
        </p:txBody>
      </p:sp>
      <p:pic>
        <p:nvPicPr>
          <p:cNvPr id="2050" name="Picture 2" descr="C:\Users\Сергей\Pictures\Паралимпиада\media_xll_15248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5938" y="285728"/>
            <a:ext cx="1525958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000" b="1" dirty="0" smtClean="0">
                <a:solidFill>
                  <a:schemeClr val="tx2">
                    <a:lumMod val="10000"/>
                  </a:schemeClr>
                </a:solidFill>
              </a:rPr>
              <a:t>   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Символ  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</a:rPr>
              <a:t>паралимпиады</a:t>
            </a: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</a:rPr>
              <a:t> – три </a:t>
            </a:r>
            <a:r>
              <a:rPr lang="ru-RU" sz="3600" b="1" dirty="0" err="1" smtClean="0">
                <a:solidFill>
                  <a:schemeClr val="bg2">
                    <a:lumMod val="50000"/>
                  </a:schemeClr>
                </a:solidFill>
              </a:rPr>
              <a:t>агитоса</a:t>
            </a:r>
            <a:endParaRPr lang="ru-RU" sz="4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i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4643437" cy="308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500694" y="2000240"/>
            <a:ext cx="33575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Три 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агитоса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: красный, синий и зелёный на белом фоне.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«</a:t>
            </a:r>
            <a:r>
              <a:rPr lang="en-US" b="1" dirty="0" err="1" smtClean="0">
                <a:solidFill>
                  <a:schemeClr val="tx2">
                    <a:lumMod val="10000"/>
                  </a:schemeClr>
                </a:solidFill>
              </a:rPr>
              <a:t>agitos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»  (греч. - « я двигаюсь»)</a:t>
            </a: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символ движения в форме полумесяца.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528638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</a:rPr>
              <a:t>Девиз: «Дух в движении»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Ценности  </a:t>
            </a: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Паралимпийского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 движения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Сергей\Pictures\Паралимпиада\media_xll_15248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5938" y="285728"/>
            <a:ext cx="1525958" cy="11430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1500174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2910" y="1928802"/>
            <a:ext cx="3214710" cy="92869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Совершенство</a:t>
            </a:r>
            <a:endParaRPr lang="ru-RU" sz="2400" b="1" dirty="0"/>
          </a:p>
        </p:txBody>
      </p:sp>
      <p:sp>
        <p:nvSpPr>
          <p:cNvPr id="7" name="Овал 6"/>
          <p:cNvSpPr/>
          <p:nvPr/>
        </p:nvSpPr>
        <p:spPr>
          <a:xfrm>
            <a:off x="928662" y="4500570"/>
            <a:ext cx="3071834" cy="7858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Дружба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3071802" y="3143248"/>
            <a:ext cx="3214710" cy="7858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Уважение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5357818" y="4429132"/>
            <a:ext cx="3143272" cy="7858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Смелость </a:t>
            </a:r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5214942" y="2000240"/>
            <a:ext cx="3429024" cy="78581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Равенство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спор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437" y="1600200"/>
            <a:ext cx="568112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Совершенство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23050d7f109.jpg"/>
          <p:cNvPicPr>
            <a:picLocks noGrp="1" noChangeAspect="1"/>
          </p:cNvPicPr>
          <p:nvPr>
            <p:ph idx="1"/>
          </p:nvPr>
        </p:nvPicPr>
        <p:blipFill>
          <a:blip r:embed="rId2"/>
          <a:srcRect b="6871"/>
          <a:stretch>
            <a:fillRect/>
          </a:stretch>
        </p:blipFill>
        <p:spPr>
          <a:xfrm>
            <a:off x="1600200" y="1881981"/>
            <a:ext cx="6058662" cy="3761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Дружба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Уважение</a:t>
            </a:r>
            <a:endParaRPr lang="ru-RU" sz="2800" b="1" dirty="0"/>
          </a:p>
        </p:txBody>
      </p:sp>
      <p:pic>
        <p:nvPicPr>
          <p:cNvPr id="10" name="Содержимое 9" descr="D031BEDA-1C8B-4591-B6B2-4156CD154B75_mw800_mh600_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bb1e35cca5e1d97c31200530865c570_1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643050"/>
            <a:ext cx="3182950" cy="4629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Смелость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420</Words>
  <PresentationFormat>Экран (4:3)</PresentationFormat>
  <Paragraphs>147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Паралимпийские игры</vt:lpstr>
      <vt:lpstr>Людвиг Гуттман  (3 июля 1899 г - 18 марта 1980 г.)</vt:lpstr>
      <vt:lpstr>История паралимпийского движения</vt:lpstr>
      <vt:lpstr>   Символ  паралимпиады – три агитоса</vt:lpstr>
      <vt:lpstr>Ценности  Паралимпийского  движения</vt:lpstr>
      <vt:lpstr>Совершенство</vt:lpstr>
      <vt:lpstr>Дружба</vt:lpstr>
      <vt:lpstr>Уважение</vt:lpstr>
      <vt:lpstr>Смелость </vt:lpstr>
      <vt:lpstr>Равенство </vt:lpstr>
      <vt:lpstr>XI Зимние Паралимпийские игры 7 марта 2014 г. – 16 марта 2014 г.</vt:lpstr>
      <vt:lpstr>Эстафета Паралимпийских игр 26 февраля 2014 г.  – 7 марта 2014 г. </vt:lpstr>
      <vt:lpstr>Символы Паралимпиады в Сочи </vt:lpstr>
      <vt:lpstr>47 стран-участниц</vt:lpstr>
      <vt:lpstr>Зимние виды спорта Паралимпиады </vt:lpstr>
      <vt:lpstr>Слайд 16</vt:lpstr>
      <vt:lpstr>Горные лыжи</vt:lpstr>
      <vt:lpstr>Биатлон</vt:lpstr>
      <vt:lpstr>Следж-хоккей</vt:lpstr>
      <vt:lpstr>Кёрлинг на колясках</vt:lpstr>
      <vt:lpstr>Лыжные гонки</vt:lpstr>
      <vt:lpstr>Медали Паралимпиады в Сочи </vt:lpstr>
      <vt:lpstr>Поддержим  нашу команду!</vt:lpstr>
      <vt:lpstr>Список информационных ресурсов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Паралимпийские (параолимпийские) игры</dc:title>
  <dc:creator>Сергей</dc:creator>
  <cp:lastModifiedBy>Сергей</cp:lastModifiedBy>
  <cp:revision>42</cp:revision>
  <dcterms:created xsi:type="dcterms:W3CDTF">2014-02-23T20:11:53Z</dcterms:created>
  <dcterms:modified xsi:type="dcterms:W3CDTF">2014-02-25T22:22:04Z</dcterms:modified>
</cp:coreProperties>
</file>