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1E57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8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69AFF-1AB1-444F-A9B1-DB53DFB156C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2A9B0E-5A15-4ED1-8DEF-736D785C6A35}">
      <dgm:prSet phldrT="[Текст]"/>
      <dgm:spPr/>
      <dgm:t>
        <a:bodyPr/>
        <a:lstStyle/>
        <a:p>
          <a:r>
            <a:rPr lang="ru-RU" dirty="0" smtClean="0"/>
            <a:t>Нужен ли такой праздник?</a:t>
          </a:r>
          <a:endParaRPr lang="ru-RU" dirty="0"/>
        </a:p>
      </dgm:t>
    </dgm:pt>
    <dgm:pt modelId="{A1D9A3BE-ECB8-43F3-92D3-655A6676E18D}" type="parTrans" cxnId="{E75EF757-A430-4FAC-ABBD-1F69F9948AB7}">
      <dgm:prSet/>
      <dgm:spPr/>
      <dgm:t>
        <a:bodyPr/>
        <a:lstStyle/>
        <a:p>
          <a:endParaRPr lang="ru-RU"/>
        </a:p>
      </dgm:t>
    </dgm:pt>
    <dgm:pt modelId="{BFD4F069-0E45-4661-AEDD-46D7BD8B1703}" type="sibTrans" cxnId="{E75EF757-A430-4FAC-ABBD-1F69F9948AB7}">
      <dgm:prSet/>
      <dgm:spPr/>
      <dgm:t>
        <a:bodyPr/>
        <a:lstStyle/>
        <a:p>
          <a:endParaRPr lang="ru-RU"/>
        </a:p>
      </dgm:t>
    </dgm:pt>
    <dgm:pt modelId="{089C8BCE-2110-43C4-B476-C990BFADBACC}">
      <dgm:prSet phldrT="[Текст]"/>
      <dgm:spPr/>
      <dgm:t>
        <a:bodyPr/>
        <a:lstStyle/>
        <a:p>
          <a:r>
            <a:rPr lang="ru-RU" dirty="0" smtClean="0"/>
            <a:t>Да.</a:t>
          </a:r>
          <a:endParaRPr lang="ru-RU" dirty="0"/>
        </a:p>
      </dgm:t>
    </dgm:pt>
    <dgm:pt modelId="{2387BC40-8DFF-4994-9396-A1782F50B082}" type="parTrans" cxnId="{52946C50-EB96-4EDE-8347-B3E1B86EC408}">
      <dgm:prSet/>
      <dgm:spPr/>
      <dgm:t>
        <a:bodyPr/>
        <a:lstStyle/>
        <a:p>
          <a:endParaRPr lang="ru-RU"/>
        </a:p>
      </dgm:t>
    </dgm:pt>
    <dgm:pt modelId="{E7E37A64-7967-4384-8730-B564ECDCFD1E}" type="sibTrans" cxnId="{52946C50-EB96-4EDE-8347-B3E1B86EC408}">
      <dgm:prSet/>
      <dgm:spPr/>
      <dgm:t>
        <a:bodyPr/>
        <a:lstStyle/>
        <a:p>
          <a:endParaRPr lang="ru-RU"/>
        </a:p>
      </dgm:t>
    </dgm:pt>
    <dgm:pt modelId="{3E1D304F-0683-460C-9DEC-7FCD88673F6C}">
      <dgm:prSet phldrT="[Текст]"/>
      <dgm:spPr/>
      <dgm:t>
        <a:bodyPr/>
        <a:lstStyle/>
        <a:p>
          <a:r>
            <a:rPr lang="ru-RU" dirty="0" smtClean="0"/>
            <a:t>Каждый день для матери нужно устраивать праздник своим отношением.</a:t>
          </a:r>
          <a:endParaRPr lang="ru-RU" dirty="0"/>
        </a:p>
      </dgm:t>
    </dgm:pt>
    <dgm:pt modelId="{9A3ECFCD-2A8C-4CFE-8BC3-D5B581D5CD11}" type="parTrans" cxnId="{1B50AC64-7A2D-40AF-8CD8-0B8306F962E0}">
      <dgm:prSet/>
      <dgm:spPr/>
      <dgm:t>
        <a:bodyPr/>
        <a:lstStyle/>
        <a:p>
          <a:endParaRPr lang="ru-RU"/>
        </a:p>
      </dgm:t>
    </dgm:pt>
    <dgm:pt modelId="{7CC5ACCE-9D3F-44E7-BF0D-FFC605B9649C}" type="sibTrans" cxnId="{1B50AC64-7A2D-40AF-8CD8-0B8306F962E0}">
      <dgm:prSet/>
      <dgm:spPr/>
      <dgm:t>
        <a:bodyPr/>
        <a:lstStyle/>
        <a:p>
          <a:endParaRPr lang="ru-RU"/>
        </a:p>
      </dgm:t>
    </dgm:pt>
    <dgm:pt modelId="{F6F1ADBD-B035-4B92-B124-F26221512982}">
      <dgm:prSet phldrT="[Текст]"/>
      <dgm:spPr/>
      <dgm:t>
        <a:bodyPr/>
        <a:lstStyle/>
        <a:p>
          <a:r>
            <a:rPr lang="ru-RU" dirty="0" smtClean="0"/>
            <a:t>День матери-  это актуально?</a:t>
          </a:r>
          <a:endParaRPr lang="ru-RU" dirty="0"/>
        </a:p>
      </dgm:t>
    </dgm:pt>
    <dgm:pt modelId="{219F5951-A7DE-46C5-87B1-8A60D42F2FC7}" type="parTrans" cxnId="{B4571122-35A6-4DF9-A2F6-507628CC3B10}">
      <dgm:prSet/>
      <dgm:spPr/>
      <dgm:t>
        <a:bodyPr/>
        <a:lstStyle/>
        <a:p>
          <a:endParaRPr lang="ru-RU"/>
        </a:p>
      </dgm:t>
    </dgm:pt>
    <dgm:pt modelId="{5A1B69B9-F054-4345-BABA-0138FF746CF7}" type="sibTrans" cxnId="{B4571122-35A6-4DF9-A2F6-507628CC3B10}">
      <dgm:prSet/>
      <dgm:spPr/>
      <dgm:t>
        <a:bodyPr/>
        <a:lstStyle/>
        <a:p>
          <a:endParaRPr lang="ru-RU"/>
        </a:p>
      </dgm:t>
    </dgm:pt>
    <dgm:pt modelId="{A2D86C7C-5DB5-4A18-A129-AAB9F79F7F78}">
      <dgm:prSet phldrT="[Текст]"/>
      <dgm:spPr/>
      <dgm:t>
        <a:bodyPr/>
        <a:lstStyle/>
        <a:p>
          <a:r>
            <a:rPr lang="ru-RU" dirty="0" smtClean="0"/>
            <a:t>Да.</a:t>
          </a:r>
          <a:endParaRPr lang="ru-RU" dirty="0"/>
        </a:p>
      </dgm:t>
    </dgm:pt>
    <dgm:pt modelId="{06D6F868-82F1-455C-8A58-F960ED3B8E5A}" type="parTrans" cxnId="{38D86411-7FD6-44A3-B702-B1CD21191BCD}">
      <dgm:prSet/>
      <dgm:spPr/>
      <dgm:t>
        <a:bodyPr/>
        <a:lstStyle/>
        <a:p>
          <a:endParaRPr lang="ru-RU"/>
        </a:p>
      </dgm:t>
    </dgm:pt>
    <dgm:pt modelId="{179A2F9D-7C22-4D2C-9381-E92EC25A592C}" type="sibTrans" cxnId="{38D86411-7FD6-44A3-B702-B1CD21191BCD}">
      <dgm:prSet/>
      <dgm:spPr/>
      <dgm:t>
        <a:bodyPr/>
        <a:lstStyle/>
        <a:p>
          <a:endParaRPr lang="ru-RU"/>
        </a:p>
      </dgm:t>
    </dgm:pt>
    <dgm:pt modelId="{E355E37E-36D5-44D5-8FE3-32A3BFA7E147}">
      <dgm:prSet phldrT="[Текст]"/>
      <dgm:spPr/>
      <dgm:t>
        <a:bodyPr/>
        <a:lstStyle/>
        <a:p>
          <a:r>
            <a:rPr lang="ru-RU" dirty="0" smtClean="0"/>
            <a:t>Для невоспитанных экземпляров, следует напоминать о их происхождении.</a:t>
          </a:r>
          <a:endParaRPr lang="ru-RU" dirty="0"/>
        </a:p>
      </dgm:t>
    </dgm:pt>
    <dgm:pt modelId="{1E7D26E5-0D91-4DAB-9C5A-1A005876C6E2}" type="parTrans" cxnId="{FDE5653D-1969-48B0-9DC9-27E3ACE04C67}">
      <dgm:prSet/>
      <dgm:spPr/>
      <dgm:t>
        <a:bodyPr/>
        <a:lstStyle/>
        <a:p>
          <a:endParaRPr lang="ru-RU"/>
        </a:p>
      </dgm:t>
    </dgm:pt>
    <dgm:pt modelId="{324A737D-E3BD-4418-B362-D6BEFCDC0A1A}" type="sibTrans" cxnId="{FDE5653D-1969-48B0-9DC9-27E3ACE04C67}">
      <dgm:prSet/>
      <dgm:spPr/>
      <dgm:t>
        <a:bodyPr/>
        <a:lstStyle/>
        <a:p>
          <a:endParaRPr lang="ru-RU"/>
        </a:p>
      </dgm:t>
    </dgm:pt>
    <dgm:pt modelId="{B8AF2C15-B80A-44AC-B60E-47A26CE26FB7}">
      <dgm:prSet phldrT="[Текст]"/>
      <dgm:spPr/>
      <dgm:t>
        <a:bodyPr/>
        <a:lstStyle/>
        <a:p>
          <a:r>
            <a:rPr lang="ru-RU" dirty="0" smtClean="0"/>
            <a:t>Ваше отношение к празднику?</a:t>
          </a:r>
          <a:endParaRPr lang="ru-RU" dirty="0"/>
        </a:p>
      </dgm:t>
    </dgm:pt>
    <dgm:pt modelId="{24450228-231C-436C-88A9-348D446A58F2}" type="parTrans" cxnId="{F55AEE6D-07D5-431A-BEA6-0442B329267A}">
      <dgm:prSet/>
      <dgm:spPr/>
      <dgm:t>
        <a:bodyPr/>
        <a:lstStyle/>
        <a:p>
          <a:endParaRPr lang="ru-RU"/>
        </a:p>
      </dgm:t>
    </dgm:pt>
    <dgm:pt modelId="{5A605A96-5387-4CB6-A5BD-DE7681803533}" type="sibTrans" cxnId="{F55AEE6D-07D5-431A-BEA6-0442B329267A}">
      <dgm:prSet/>
      <dgm:spPr/>
      <dgm:t>
        <a:bodyPr/>
        <a:lstStyle/>
        <a:p>
          <a:endParaRPr lang="ru-RU"/>
        </a:p>
      </dgm:t>
    </dgm:pt>
    <dgm:pt modelId="{2D14D8EF-8EBD-4D37-862D-499E87790687}">
      <dgm:prSet phldrT="[Текст]"/>
      <dgm:spPr/>
      <dgm:t>
        <a:bodyPr/>
        <a:lstStyle/>
        <a:p>
          <a:r>
            <a:rPr lang="ru-RU" dirty="0" smtClean="0"/>
            <a:t>Положительное.</a:t>
          </a:r>
          <a:endParaRPr lang="ru-RU" dirty="0"/>
        </a:p>
      </dgm:t>
    </dgm:pt>
    <dgm:pt modelId="{CE83AACE-F0B0-4D8E-AAB8-CE6A9ACCF2E9}" type="parTrans" cxnId="{9D1B3843-363F-49B3-9DBA-176523F1804E}">
      <dgm:prSet/>
      <dgm:spPr/>
      <dgm:t>
        <a:bodyPr/>
        <a:lstStyle/>
        <a:p>
          <a:endParaRPr lang="ru-RU"/>
        </a:p>
      </dgm:t>
    </dgm:pt>
    <dgm:pt modelId="{23F1D5F7-B6E5-4920-9980-A06570226CA1}" type="sibTrans" cxnId="{9D1B3843-363F-49B3-9DBA-176523F1804E}">
      <dgm:prSet/>
      <dgm:spPr/>
      <dgm:t>
        <a:bodyPr/>
        <a:lstStyle/>
        <a:p>
          <a:endParaRPr lang="ru-RU"/>
        </a:p>
      </dgm:t>
    </dgm:pt>
    <dgm:pt modelId="{50C1EEBA-B999-4F6B-BB35-03EF2A8A4BD8}">
      <dgm:prSet phldrT="[Текст]"/>
      <dgm:spPr/>
      <dgm:t>
        <a:bodyPr/>
        <a:lstStyle/>
        <a:p>
          <a:r>
            <a:rPr lang="ru-RU" dirty="0" smtClean="0"/>
            <a:t>Повод найти время сделать приятное самому близкому человеку.</a:t>
          </a:r>
          <a:endParaRPr lang="ru-RU" dirty="0"/>
        </a:p>
      </dgm:t>
    </dgm:pt>
    <dgm:pt modelId="{47465CC3-D2E0-47F7-9652-7E458AFA4DCA}" type="parTrans" cxnId="{80C83BBD-5048-4EB0-BCC4-63061C29FA96}">
      <dgm:prSet/>
      <dgm:spPr/>
      <dgm:t>
        <a:bodyPr/>
        <a:lstStyle/>
        <a:p>
          <a:endParaRPr lang="ru-RU"/>
        </a:p>
      </dgm:t>
    </dgm:pt>
    <dgm:pt modelId="{1C0606DD-6549-468C-BE13-0788D98E4806}" type="sibTrans" cxnId="{80C83BBD-5048-4EB0-BCC4-63061C29FA96}">
      <dgm:prSet/>
      <dgm:spPr/>
      <dgm:t>
        <a:bodyPr/>
        <a:lstStyle/>
        <a:p>
          <a:endParaRPr lang="ru-RU"/>
        </a:p>
      </dgm:t>
    </dgm:pt>
    <dgm:pt modelId="{C9DBEFBE-521B-437A-89A6-3A8426B57753}" type="pres">
      <dgm:prSet presAssocID="{44D69AFF-1AB1-444F-A9B1-DB53DFB156CD}" presName="linearFlow" presStyleCnt="0">
        <dgm:presLayoutVars>
          <dgm:dir/>
          <dgm:animLvl val="lvl"/>
          <dgm:resizeHandles val="exact"/>
        </dgm:presLayoutVars>
      </dgm:prSet>
      <dgm:spPr/>
    </dgm:pt>
    <dgm:pt modelId="{94310E8B-C0F0-42C0-9692-2D5F6D799ECD}" type="pres">
      <dgm:prSet presAssocID="{A32A9B0E-5A15-4ED1-8DEF-736D785C6A35}" presName="composite" presStyleCnt="0"/>
      <dgm:spPr/>
    </dgm:pt>
    <dgm:pt modelId="{8D4A2356-ADC0-4486-A085-2E26B922EC91}" type="pres">
      <dgm:prSet presAssocID="{A32A9B0E-5A15-4ED1-8DEF-736D785C6A3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6D825-FC72-4537-AA63-DED5493A52ED}" type="pres">
      <dgm:prSet presAssocID="{A32A9B0E-5A15-4ED1-8DEF-736D785C6A3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9C9CE-E97D-49C0-8857-93485754E5EB}" type="pres">
      <dgm:prSet presAssocID="{BFD4F069-0E45-4661-AEDD-46D7BD8B1703}" presName="sp" presStyleCnt="0"/>
      <dgm:spPr/>
    </dgm:pt>
    <dgm:pt modelId="{4A720DBE-BF26-4124-948B-1B7E230AD85D}" type="pres">
      <dgm:prSet presAssocID="{F6F1ADBD-B035-4B92-B124-F26221512982}" presName="composite" presStyleCnt="0"/>
      <dgm:spPr/>
    </dgm:pt>
    <dgm:pt modelId="{4E5E35B3-9490-47EE-BA63-38B7F056CE5F}" type="pres">
      <dgm:prSet presAssocID="{F6F1ADBD-B035-4B92-B124-F2622151298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F72E0F4-4D73-442B-99AC-52221111095E}" type="pres">
      <dgm:prSet presAssocID="{F6F1ADBD-B035-4B92-B124-F26221512982}" presName="descendantText" presStyleLbl="alignAcc1" presStyleIdx="1" presStyleCnt="3">
        <dgm:presLayoutVars>
          <dgm:bulletEnabled val="1"/>
        </dgm:presLayoutVars>
      </dgm:prSet>
      <dgm:spPr/>
    </dgm:pt>
    <dgm:pt modelId="{3A6D3895-A58A-4726-8416-DEFF0B3EA61E}" type="pres">
      <dgm:prSet presAssocID="{5A1B69B9-F054-4345-BABA-0138FF746CF7}" presName="sp" presStyleCnt="0"/>
      <dgm:spPr/>
    </dgm:pt>
    <dgm:pt modelId="{DAECFD80-CC61-493B-9975-8B52CCEBFFF7}" type="pres">
      <dgm:prSet presAssocID="{B8AF2C15-B80A-44AC-B60E-47A26CE26FB7}" presName="composite" presStyleCnt="0"/>
      <dgm:spPr/>
    </dgm:pt>
    <dgm:pt modelId="{7A47F40F-AA20-4869-A795-34369F5BFE2F}" type="pres">
      <dgm:prSet presAssocID="{B8AF2C15-B80A-44AC-B60E-47A26CE26FB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49584EF-1CE1-4C3D-AE80-7CFC0414CA0A}" type="pres">
      <dgm:prSet presAssocID="{B8AF2C15-B80A-44AC-B60E-47A26CE26FB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50AC64-7A2D-40AF-8CD8-0B8306F962E0}" srcId="{A32A9B0E-5A15-4ED1-8DEF-736D785C6A35}" destId="{3E1D304F-0683-460C-9DEC-7FCD88673F6C}" srcOrd="1" destOrd="0" parTransId="{9A3ECFCD-2A8C-4CFE-8BC3-D5B581D5CD11}" sibTransId="{7CC5ACCE-9D3F-44E7-BF0D-FFC605B9649C}"/>
    <dgm:cxn modelId="{9DDCE1B3-37F4-46E2-98A5-F9C6E56B5140}" type="presOf" srcId="{44D69AFF-1AB1-444F-A9B1-DB53DFB156CD}" destId="{C9DBEFBE-521B-437A-89A6-3A8426B57753}" srcOrd="0" destOrd="0" presId="urn:microsoft.com/office/officeart/2005/8/layout/chevron2"/>
    <dgm:cxn modelId="{7D36FEED-F543-4A25-BACB-C29A028440CB}" type="presOf" srcId="{F6F1ADBD-B035-4B92-B124-F26221512982}" destId="{4E5E35B3-9490-47EE-BA63-38B7F056CE5F}" srcOrd="0" destOrd="0" presId="urn:microsoft.com/office/officeart/2005/8/layout/chevron2"/>
    <dgm:cxn modelId="{B711B466-E655-426B-8834-3499183A8624}" type="presOf" srcId="{2D14D8EF-8EBD-4D37-862D-499E87790687}" destId="{549584EF-1CE1-4C3D-AE80-7CFC0414CA0A}" srcOrd="0" destOrd="0" presId="urn:microsoft.com/office/officeart/2005/8/layout/chevron2"/>
    <dgm:cxn modelId="{52946C50-EB96-4EDE-8347-B3E1B86EC408}" srcId="{A32A9B0E-5A15-4ED1-8DEF-736D785C6A35}" destId="{089C8BCE-2110-43C4-B476-C990BFADBACC}" srcOrd="0" destOrd="0" parTransId="{2387BC40-8DFF-4994-9396-A1782F50B082}" sibTransId="{E7E37A64-7967-4384-8730-B564ECDCFD1E}"/>
    <dgm:cxn modelId="{CC1BFCB5-B77A-4AD3-84E9-8C70A476AD31}" type="presOf" srcId="{A2D86C7C-5DB5-4A18-A129-AAB9F79F7F78}" destId="{3F72E0F4-4D73-442B-99AC-52221111095E}" srcOrd="0" destOrd="0" presId="urn:microsoft.com/office/officeart/2005/8/layout/chevron2"/>
    <dgm:cxn modelId="{7039A725-FC38-4A96-9FBE-544CAF2A8838}" type="presOf" srcId="{50C1EEBA-B999-4F6B-BB35-03EF2A8A4BD8}" destId="{549584EF-1CE1-4C3D-AE80-7CFC0414CA0A}" srcOrd="0" destOrd="1" presId="urn:microsoft.com/office/officeart/2005/8/layout/chevron2"/>
    <dgm:cxn modelId="{18044CC1-D6BD-4251-B952-422925BE6D2B}" type="presOf" srcId="{3E1D304F-0683-460C-9DEC-7FCD88673F6C}" destId="{A496D825-FC72-4537-AA63-DED5493A52ED}" srcOrd="0" destOrd="1" presId="urn:microsoft.com/office/officeart/2005/8/layout/chevron2"/>
    <dgm:cxn modelId="{FDE5653D-1969-48B0-9DC9-27E3ACE04C67}" srcId="{F6F1ADBD-B035-4B92-B124-F26221512982}" destId="{E355E37E-36D5-44D5-8FE3-32A3BFA7E147}" srcOrd="1" destOrd="0" parTransId="{1E7D26E5-0D91-4DAB-9C5A-1A005876C6E2}" sibTransId="{324A737D-E3BD-4418-B362-D6BEFCDC0A1A}"/>
    <dgm:cxn modelId="{B4571122-35A6-4DF9-A2F6-507628CC3B10}" srcId="{44D69AFF-1AB1-444F-A9B1-DB53DFB156CD}" destId="{F6F1ADBD-B035-4B92-B124-F26221512982}" srcOrd="1" destOrd="0" parTransId="{219F5951-A7DE-46C5-87B1-8A60D42F2FC7}" sibTransId="{5A1B69B9-F054-4345-BABA-0138FF746CF7}"/>
    <dgm:cxn modelId="{9D1B3843-363F-49B3-9DBA-176523F1804E}" srcId="{B8AF2C15-B80A-44AC-B60E-47A26CE26FB7}" destId="{2D14D8EF-8EBD-4D37-862D-499E87790687}" srcOrd="0" destOrd="0" parTransId="{CE83AACE-F0B0-4D8E-AAB8-CE6A9ACCF2E9}" sibTransId="{23F1D5F7-B6E5-4920-9980-A06570226CA1}"/>
    <dgm:cxn modelId="{38D86411-7FD6-44A3-B702-B1CD21191BCD}" srcId="{F6F1ADBD-B035-4B92-B124-F26221512982}" destId="{A2D86C7C-5DB5-4A18-A129-AAB9F79F7F78}" srcOrd="0" destOrd="0" parTransId="{06D6F868-82F1-455C-8A58-F960ED3B8E5A}" sibTransId="{179A2F9D-7C22-4D2C-9381-E92EC25A592C}"/>
    <dgm:cxn modelId="{3A26C984-DAB8-4078-B8EE-4894891069E6}" type="presOf" srcId="{B8AF2C15-B80A-44AC-B60E-47A26CE26FB7}" destId="{7A47F40F-AA20-4869-A795-34369F5BFE2F}" srcOrd="0" destOrd="0" presId="urn:microsoft.com/office/officeart/2005/8/layout/chevron2"/>
    <dgm:cxn modelId="{AA8AC305-9DE2-4866-999D-A5159BC70795}" type="presOf" srcId="{089C8BCE-2110-43C4-B476-C990BFADBACC}" destId="{A496D825-FC72-4537-AA63-DED5493A52ED}" srcOrd="0" destOrd="0" presId="urn:microsoft.com/office/officeart/2005/8/layout/chevron2"/>
    <dgm:cxn modelId="{80C83BBD-5048-4EB0-BCC4-63061C29FA96}" srcId="{B8AF2C15-B80A-44AC-B60E-47A26CE26FB7}" destId="{50C1EEBA-B999-4F6B-BB35-03EF2A8A4BD8}" srcOrd="1" destOrd="0" parTransId="{47465CC3-D2E0-47F7-9652-7E458AFA4DCA}" sibTransId="{1C0606DD-6549-468C-BE13-0788D98E4806}"/>
    <dgm:cxn modelId="{18C9F22F-ADE6-4D80-A128-62967D8AE21C}" type="presOf" srcId="{A32A9B0E-5A15-4ED1-8DEF-736D785C6A35}" destId="{8D4A2356-ADC0-4486-A085-2E26B922EC91}" srcOrd="0" destOrd="0" presId="urn:microsoft.com/office/officeart/2005/8/layout/chevron2"/>
    <dgm:cxn modelId="{E75EF757-A430-4FAC-ABBD-1F69F9948AB7}" srcId="{44D69AFF-1AB1-444F-A9B1-DB53DFB156CD}" destId="{A32A9B0E-5A15-4ED1-8DEF-736D785C6A35}" srcOrd="0" destOrd="0" parTransId="{A1D9A3BE-ECB8-43F3-92D3-655A6676E18D}" sibTransId="{BFD4F069-0E45-4661-AEDD-46D7BD8B1703}"/>
    <dgm:cxn modelId="{9DC1FF94-2003-4F07-A91F-A18C8D745A61}" type="presOf" srcId="{E355E37E-36D5-44D5-8FE3-32A3BFA7E147}" destId="{3F72E0F4-4D73-442B-99AC-52221111095E}" srcOrd="0" destOrd="1" presId="urn:microsoft.com/office/officeart/2005/8/layout/chevron2"/>
    <dgm:cxn modelId="{F55AEE6D-07D5-431A-BEA6-0442B329267A}" srcId="{44D69AFF-1AB1-444F-A9B1-DB53DFB156CD}" destId="{B8AF2C15-B80A-44AC-B60E-47A26CE26FB7}" srcOrd="2" destOrd="0" parTransId="{24450228-231C-436C-88A9-348D446A58F2}" sibTransId="{5A605A96-5387-4CB6-A5BD-DE7681803533}"/>
    <dgm:cxn modelId="{4E957039-0772-4AB1-B195-EA4C08FDD367}" type="presParOf" srcId="{C9DBEFBE-521B-437A-89A6-3A8426B57753}" destId="{94310E8B-C0F0-42C0-9692-2D5F6D799ECD}" srcOrd="0" destOrd="0" presId="urn:microsoft.com/office/officeart/2005/8/layout/chevron2"/>
    <dgm:cxn modelId="{320FA45D-E7A7-4AD9-970F-85D0EFF53860}" type="presParOf" srcId="{94310E8B-C0F0-42C0-9692-2D5F6D799ECD}" destId="{8D4A2356-ADC0-4486-A085-2E26B922EC91}" srcOrd="0" destOrd="0" presId="urn:microsoft.com/office/officeart/2005/8/layout/chevron2"/>
    <dgm:cxn modelId="{752E3DD5-0C36-43B3-9C72-35C29B334A0A}" type="presParOf" srcId="{94310E8B-C0F0-42C0-9692-2D5F6D799ECD}" destId="{A496D825-FC72-4537-AA63-DED5493A52ED}" srcOrd="1" destOrd="0" presId="urn:microsoft.com/office/officeart/2005/8/layout/chevron2"/>
    <dgm:cxn modelId="{F25645EF-164C-45D1-8709-D541D79DB392}" type="presParOf" srcId="{C9DBEFBE-521B-437A-89A6-3A8426B57753}" destId="{B699C9CE-E97D-49C0-8857-93485754E5EB}" srcOrd="1" destOrd="0" presId="urn:microsoft.com/office/officeart/2005/8/layout/chevron2"/>
    <dgm:cxn modelId="{97611622-5955-4045-9D01-F1776FD04D39}" type="presParOf" srcId="{C9DBEFBE-521B-437A-89A6-3A8426B57753}" destId="{4A720DBE-BF26-4124-948B-1B7E230AD85D}" srcOrd="2" destOrd="0" presId="urn:microsoft.com/office/officeart/2005/8/layout/chevron2"/>
    <dgm:cxn modelId="{54FCFF44-8A7F-4014-8CB1-DF58CCC9FD72}" type="presParOf" srcId="{4A720DBE-BF26-4124-948B-1B7E230AD85D}" destId="{4E5E35B3-9490-47EE-BA63-38B7F056CE5F}" srcOrd="0" destOrd="0" presId="urn:microsoft.com/office/officeart/2005/8/layout/chevron2"/>
    <dgm:cxn modelId="{BEFF17FA-C551-4A40-AECA-CF40ADD022AA}" type="presParOf" srcId="{4A720DBE-BF26-4124-948B-1B7E230AD85D}" destId="{3F72E0F4-4D73-442B-99AC-52221111095E}" srcOrd="1" destOrd="0" presId="urn:microsoft.com/office/officeart/2005/8/layout/chevron2"/>
    <dgm:cxn modelId="{6DE7FDC9-1330-4EC4-A6F0-596F94DE81FF}" type="presParOf" srcId="{C9DBEFBE-521B-437A-89A6-3A8426B57753}" destId="{3A6D3895-A58A-4726-8416-DEFF0B3EA61E}" srcOrd="3" destOrd="0" presId="urn:microsoft.com/office/officeart/2005/8/layout/chevron2"/>
    <dgm:cxn modelId="{19F98B15-C2EC-4832-A35A-6383A1D956A3}" type="presParOf" srcId="{C9DBEFBE-521B-437A-89A6-3A8426B57753}" destId="{DAECFD80-CC61-493B-9975-8B52CCEBFFF7}" srcOrd="4" destOrd="0" presId="urn:microsoft.com/office/officeart/2005/8/layout/chevron2"/>
    <dgm:cxn modelId="{4DB4F639-ACEC-4534-BCB3-90F97DEF447E}" type="presParOf" srcId="{DAECFD80-CC61-493B-9975-8B52CCEBFFF7}" destId="{7A47F40F-AA20-4869-A795-34369F5BFE2F}" srcOrd="0" destOrd="0" presId="urn:microsoft.com/office/officeart/2005/8/layout/chevron2"/>
    <dgm:cxn modelId="{8BD23DF2-6A69-4C4D-A81B-05697F8B37F4}" type="presParOf" srcId="{DAECFD80-CC61-493B-9975-8B52CCEBFFF7}" destId="{549584EF-1CE1-4C3D-AE80-7CFC0414CA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6E8C5-E4F3-4545-B8FD-3C35BF8735A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8E567FC-EBD3-4FAC-8D9D-08F61F467F6A}">
      <dgm:prSet/>
      <dgm:spPr/>
      <dgm:t>
        <a:bodyPr/>
        <a:lstStyle/>
        <a:p>
          <a:pPr rtl="0"/>
          <a:r>
            <a:rPr lang="ru-RU" b="1" dirty="0" smtClean="0"/>
            <a:t>Давайте подумаем!</a:t>
          </a:r>
          <a:endParaRPr lang="ru-RU" b="1" dirty="0"/>
        </a:p>
      </dgm:t>
    </dgm:pt>
    <dgm:pt modelId="{2A5AF1D7-C5AB-4212-BE46-D54A478CBCEF}" type="parTrans" cxnId="{058E389A-C685-404B-A124-42085F728F8A}">
      <dgm:prSet/>
      <dgm:spPr/>
      <dgm:t>
        <a:bodyPr/>
        <a:lstStyle/>
        <a:p>
          <a:endParaRPr lang="ru-RU"/>
        </a:p>
      </dgm:t>
    </dgm:pt>
    <dgm:pt modelId="{2B9F69C9-3BDB-46BF-A8CF-EC3E3D3850E9}" type="sibTrans" cxnId="{058E389A-C685-404B-A124-42085F728F8A}">
      <dgm:prSet/>
      <dgm:spPr/>
      <dgm:t>
        <a:bodyPr/>
        <a:lstStyle/>
        <a:p>
          <a:endParaRPr lang="ru-RU"/>
        </a:p>
      </dgm:t>
    </dgm:pt>
    <dgm:pt modelId="{3B3DDA5C-9BF7-42B1-B49C-8087E58FCA37}" type="pres">
      <dgm:prSet presAssocID="{01E6E8C5-E4F3-4545-B8FD-3C35BF8735A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89DE308-DBC6-45CF-8C57-C8369BED37D5}" type="pres">
      <dgm:prSet presAssocID="{01E6E8C5-E4F3-4545-B8FD-3C35BF8735AB}" presName="cycle" presStyleCnt="0"/>
      <dgm:spPr/>
    </dgm:pt>
    <dgm:pt modelId="{3A5184CF-7CA7-4EF4-A3F9-7D774A964702}" type="pres">
      <dgm:prSet presAssocID="{01E6E8C5-E4F3-4545-B8FD-3C35BF8735AB}" presName="centerShape" presStyleCnt="0"/>
      <dgm:spPr/>
    </dgm:pt>
    <dgm:pt modelId="{CC70531E-503F-4C93-AC9C-DA396C4449E8}" type="pres">
      <dgm:prSet presAssocID="{01E6E8C5-E4F3-4545-B8FD-3C35BF8735AB}" presName="connSite" presStyleLbl="node1" presStyleIdx="0" presStyleCnt="2"/>
      <dgm:spPr/>
    </dgm:pt>
    <dgm:pt modelId="{2A399EA7-35D7-4961-A068-297427C84A73}" type="pres">
      <dgm:prSet presAssocID="{01E6E8C5-E4F3-4545-B8FD-3C35BF8735AB}" presName="visible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6EE5A8-A6FB-4833-9363-A18B18EE1079}" type="pres">
      <dgm:prSet presAssocID="{2A5AF1D7-C5AB-4212-BE46-D54A478CBCEF}" presName="Name25" presStyleLbl="parChTrans1D1" presStyleIdx="0" presStyleCnt="1"/>
      <dgm:spPr/>
    </dgm:pt>
    <dgm:pt modelId="{3EA0279F-687A-40B4-8C24-E1B3C2F28121}" type="pres">
      <dgm:prSet presAssocID="{D8E567FC-EBD3-4FAC-8D9D-08F61F467F6A}" presName="node" presStyleCnt="0"/>
      <dgm:spPr/>
    </dgm:pt>
    <dgm:pt modelId="{511CF304-7294-4996-B3F0-E4D1B0AE942F}" type="pres">
      <dgm:prSet presAssocID="{D8E567FC-EBD3-4FAC-8D9D-08F61F467F6A}" presName="parentNode" presStyleLbl="node1" presStyleIdx="1" presStyleCnt="2">
        <dgm:presLayoutVars>
          <dgm:chMax val="1"/>
          <dgm:bulletEnabled val="1"/>
        </dgm:presLayoutVars>
      </dgm:prSet>
      <dgm:spPr/>
    </dgm:pt>
    <dgm:pt modelId="{FEEEB08C-BB55-4C87-87F9-009BA77E4BAB}" type="pres">
      <dgm:prSet presAssocID="{D8E567FC-EBD3-4FAC-8D9D-08F61F467F6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58E389A-C685-404B-A124-42085F728F8A}" srcId="{01E6E8C5-E4F3-4545-B8FD-3C35BF8735AB}" destId="{D8E567FC-EBD3-4FAC-8D9D-08F61F467F6A}" srcOrd="0" destOrd="0" parTransId="{2A5AF1D7-C5AB-4212-BE46-D54A478CBCEF}" sibTransId="{2B9F69C9-3BDB-46BF-A8CF-EC3E3D3850E9}"/>
    <dgm:cxn modelId="{803DC628-51FB-4377-8C4F-3E8544FE1837}" type="presOf" srcId="{2A5AF1D7-C5AB-4212-BE46-D54A478CBCEF}" destId="{926EE5A8-A6FB-4833-9363-A18B18EE1079}" srcOrd="0" destOrd="0" presId="urn:microsoft.com/office/officeart/2005/8/layout/radial2"/>
    <dgm:cxn modelId="{BB87201E-6A61-4B12-A2C3-A6A0835BE43C}" type="presOf" srcId="{01E6E8C5-E4F3-4545-B8FD-3C35BF8735AB}" destId="{3B3DDA5C-9BF7-42B1-B49C-8087E58FCA37}" srcOrd="0" destOrd="0" presId="urn:microsoft.com/office/officeart/2005/8/layout/radial2"/>
    <dgm:cxn modelId="{8C84BC38-6937-4BC5-9634-DC38069A4309}" type="presOf" srcId="{D8E567FC-EBD3-4FAC-8D9D-08F61F467F6A}" destId="{511CF304-7294-4996-B3F0-E4D1B0AE942F}" srcOrd="0" destOrd="0" presId="urn:microsoft.com/office/officeart/2005/8/layout/radial2"/>
    <dgm:cxn modelId="{BC830E28-8246-49AC-9FEA-DA22407F3887}" type="presParOf" srcId="{3B3DDA5C-9BF7-42B1-B49C-8087E58FCA37}" destId="{089DE308-DBC6-45CF-8C57-C8369BED37D5}" srcOrd="0" destOrd="0" presId="urn:microsoft.com/office/officeart/2005/8/layout/radial2"/>
    <dgm:cxn modelId="{29CF19F2-867A-4EE4-98CF-8DB3B5B74BDB}" type="presParOf" srcId="{089DE308-DBC6-45CF-8C57-C8369BED37D5}" destId="{3A5184CF-7CA7-4EF4-A3F9-7D774A964702}" srcOrd="0" destOrd="0" presId="urn:microsoft.com/office/officeart/2005/8/layout/radial2"/>
    <dgm:cxn modelId="{1A6E247F-FDD5-4604-8968-CF39395EEFF4}" type="presParOf" srcId="{3A5184CF-7CA7-4EF4-A3F9-7D774A964702}" destId="{CC70531E-503F-4C93-AC9C-DA396C4449E8}" srcOrd="0" destOrd="0" presId="urn:microsoft.com/office/officeart/2005/8/layout/radial2"/>
    <dgm:cxn modelId="{9E0416D5-E8EC-432E-9411-58622BFCE696}" type="presParOf" srcId="{3A5184CF-7CA7-4EF4-A3F9-7D774A964702}" destId="{2A399EA7-35D7-4961-A068-297427C84A73}" srcOrd="1" destOrd="0" presId="urn:microsoft.com/office/officeart/2005/8/layout/radial2"/>
    <dgm:cxn modelId="{9A3CDF63-653E-4B21-A04D-B8A719D993DA}" type="presParOf" srcId="{089DE308-DBC6-45CF-8C57-C8369BED37D5}" destId="{926EE5A8-A6FB-4833-9363-A18B18EE1079}" srcOrd="1" destOrd="0" presId="urn:microsoft.com/office/officeart/2005/8/layout/radial2"/>
    <dgm:cxn modelId="{69841626-D041-4787-A6D5-7E384B97AF82}" type="presParOf" srcId="{089DE308-DBC6-45CF-8C57-C8369BED37D5}" destId="{3EA0279F-687A-40B4-8C24-E1B3C2F28121}" srcOrd="2" destOrd="0" presId="urn:microsoft.com/office/officeart/2005/8/layout/radial2"/>
    <dgm:cxn modelId="{70B01D5D-ADEB-4641-A291-AF93474494E0}" type="presParOf" srcId="{3EA0279F-687A-40B4-8C24-E1B3C2F28121}" destId="{511CF304-7294-4996-B3F0-E4D1B0AE942F}" srcOrd="0" destOrd="0" presId="urn:microsoft.com/office/officeart/2005/8/layout/radial2"/>
    <dgm:cxn modelId="{9A0BA547-613A-4193-8F75-DA120EEDB057}" type="presParOf" srcId="{3EA0279F-687A-40B4-8C24-E1B3C2F28121}" destId="{FEEEB08C-BB55-4C87-87F9-009BA77E4BA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4A2356-ADC0-4486-A085-2E26B922EC91}">
      <dsp:nvSpPr>
        <dsp:cNvPr id="0" name=""/>
        <dsp:cNvSpPr/>
      </dsp:nvSpPr>
      <dsp:spPr>
        <a:xfrm rot="5400000">
          <a:off x="-320413" y="322954"/>
          <a:ext cx="2136090" cy="14952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Нужен ли такой праздник?</a:t>
          </a:r>
          <a:endParaRPr lang="ru-RU" sz="1300" kern="1200" dirty="0"/>
        </a:p>
      </dsp:txBody>
      <dsp:txXfrm rot="5400000">
        <a:off x="-320413" y="322954"/>
        <a:ext cx="2136090" cy="1495263"/>
      </dsp:txXfrm>
    </dsp:sp>
    <dsp:sp modelId="{A496D825-FC72-4537-AA63-DED5493A52ED}">
      <dsp:nvSpPr>
        <dsp:cNvPr id="0" name=""/>
        <dsp:cNvSpPr/>
      </dsp:nvSpPr>
      <dsp:spPr>
        <a:xfrm rot="5400000">
          <a:off x="3139502" y="-1641698"/>
          <a:ext cx="1388458" cy="467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Да.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Каждый день для матери нужно устраивать праздник своим отношением.</a:t>
          </a:r>
          <a:endParaRPr lang="ru-RU" sz="1600" kern="1200" dirty="0"/>
        </a:p>
      </dsp:txBody>
      <dsp:txXfrm rot="5400000">
        <a:off x="3139502" y="-1641698"/>
        <a:ext cx="1388458" cy="4676936"/>
      </dsp:txXfrm>
    </dsp:sp>
    <dsp:sp modelId="{4E5E35B3-9490-47EE-BA63-38B7F056CE5F}">
      <dsp:nvSpPr>
        <dsp:cNvPr id="0" name=""/>
        <dsp:cNvSpPr/>
      </dsp:nvSpPr>
      <dsp:spPr>
        <a:xfrm rot="5400000">
          <a:off x="-320413" y="2269412"/>
          <a:ext cx="2136090" cy="14952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День матери-  это актуально?</a:t>
          </a:r>
          <a:endParaRPr lang="ru-RU" sz="1300" kern="1200" dirty="0"/>
        </a:p>
      </dsp:txBody>
      <dsp:txXfrm rot="5400000">
        <a:off x="-320413" y="2269412"/>
        <a:ext cx="2136090" cy="1495263"/>
      </dsp:txXfrm>
    </dsp:sp>
    <dsp:sp modelId="{3F72E0F4-4D73-442B-99AC-52221111095E}">
      <dsp:nvSpPr>
        <dsp:cNvPr id="0" name=""/>
        <dsp:cNvSpPr/>
      </dsp:nvSpPr>
      <dsp:spPr>
        <a:xfrm rot="5400000">
          <a:off x="3139502" y="304759"/>
          <a:ext cx="1388458" cy="467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Да.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Для невоспитанных экземпляров, следует напоминать о их происхождении.</a:t>
          </a:r>
          <a:endParaRPr lang="ru-RU" sz="1600" kern="1200" dirty="0"/>
        </a:p>
      </dsp:txBody>
      <dsp:txXfrm rot="5400000">
        <a:off x="3139502" y="304759"/>
        <a:ext cx="1388458" cy="4676936"/>
      </dsp:txXfrm>
    </dsp:sp>
    <dsp:sp modelId="{7A47F40F-AA20-4869-A795-34369F5BFE2F}">
      <dsp:nvSpPr>
        <dsp:cNvPr id="0" name=""/>
        <dsp:cNvSpPr/>
      </dsp:nvSpPr>
      <dsp:spPr>
        <a:xfrm rot="5400000">
          <a:off x="-320413" y="4215870"/>
          <a:ext cx="2136090" cy="14952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Ваше отношение к празднику?</a:t>
          </a:r>
          <a:endParaRPr lang="ru-RU" sz="1300" kern="1200" dirty="0"/>
        </a:p>
      </dsp:txBody>
      <dsp:txXfrm rot="5400000">
        <a:off x="-320413" y="4215870"/>
        <a:ext cx="2136090" cy="1495263"/>
      </dsp:txXfrm>
    </dsp:sp>
    <dsp:sp modelId="{549584EF-1CE1-4C3D-AE80-7CFC0414CA0A}">
      <dsp:nvSpPr>
        <dsp:cNvPr id="0" name=""/>
        <dsp:cNvSpPr/>
      </dsp:nvSpPr>
      <dsp:spPr>
        <a:xfrm rot="5400000">
          <a:off x="3139502" y="2251217"/>
          <a:ext cx="1388458" cy="467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Положительное.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Повод найти время сделать приятное самому близкому человеку.</a:t>
          </a:r>
          <a:endParaRPr lang="ru-RU" sz="1600" kern="1200" dirty="0"/>
        </a:p>
      </dsp:txBody>
      <dsp:txXfrm rot="5400000">
        <a:off x="3139502" y="2251217"/>
        <a:ext cx="1388458" cy="46769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6EE5A8-A6FB-4833-9363-A18B18EE1079}">
      <dsp:nvSpPr>
        <dsp:cNvPr id="0" name=""/>
        <dsp:cNvSpPr/>
      </dsp:nvSpPr>
      <dsp:spPr>
        <a:xfrm>
          <a:off x="1296718" y="739785"/>
          <a:ext cx="2497106" cy="44428"/>
        </a:xfrm>
        <a:custGeom>
          <a:avLst/>
          <a:gdLst/>
          <a:ahLst/>
          <a:cxnLst/>
          <a:rect l="0" t="0" r="0" b="0"/>
          <a:pathLst>
            <a:path>
              <a:moveTo>
                <a:pt x="0" y="22214"/>
              </a:moveTo>
              <a:lnTo>
                <a:pt x="2497106" y="222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99EA7-35D7-4961-A068-297427C84A73}">
      <dsp:nvSpPr>
        <dsp:cNvPr id="0" name=""/>
        <dsp:cNvSpPr/>
      </dsp:nvSpPr>
      <dsp:spPr>
        <a:xfrm>
          <a:off x="1776" y="269"/>
          <a:ext cx="1523460" cy="15234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CF304-7294-4996-B3F0-E4D1B0AE942F}">
      <dsp:nvSpPr>
        <dsp:cNvPr id="0" name=""/>
        <dsp:cNvSpPr/>
      </dsp:nvSpPr>
      <dsp:spPr>
        <a:xfrm>
          <a:off x="3793824" y="304961"/>
          <a:ext cx="914076" cy="914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Давайте подумаем!</a:t>
          </a:r>
          <a:endParaRPr lang="ru-RU" sz="900" b="1" kern="1200" dirty="0"/>
        </a:p>
      </dsp:txBody>
      <dsp:txXfrm>
        <a:off x="3793824" y="304961"/>
        <a:ext cx="914076" cy="914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756C1-3E52-4B1B-BDA1-C871FF541029}" type="datetimeFigureOut">
              <a:rPr lang="ru-RU" smtClean="0"/>
              <a:t>16.11.2013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DD43F-A63D-4EC4-8028-2F726CD4D8A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суббота, 16 ноября 2013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D43F-A63D-4EC4-8028-2F726CD4D8A5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Берегите мать от злого слова ,</a:t>
            </a:r>
            <a:br>
              <a:rPr lang="ru-RU" dirty="0" smtClean="0"/>
            </a:br>
            <a:r>
              <a:rPr lang="ru-RU" dirty="0" smtClean="0"/>
              <a:t>дети ранят всех больней!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Мама…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42900" y="1974850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342900" y="366184"/>
          <a:ext cx="6172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ZTxdnMmX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648" y="1547664"/>
            <a:ext cx="6264696" cy="698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Мама.Мамочка.Ма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…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30510_18.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4664" y="1974850"/>
            <a:ext cx="6120680" cy="6034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Это моя мама.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rgbClr val="FF00FF"/>
            </a:solidFill>
          </a:ln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6E1E57"/>
                </a:solidFill>
              </a:rPr>
              <a:t>Ты самая лучшая !</a:t>
            </a:r>
            <a:endParaRPr lang="ru-RU" sz="6600" dirty="0">
              <a:solidFill>
                <a:srgbClr val="6E1E57"/>
              </a:solidFill>
            </a:endParaRPr>
          </a:p>
        </p:txBody>
      </p:sp>
      <p:pic>
        <p:nvPicPr>
          <p:cNvPr id="8" name="Содержимое 7" descr="S73003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6217" y="1974850"/>
            <a:ext cx="4525566" cy="6034088"/>
          </a:xfrm>
          <a:prstGeom prst="rtTriangle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013176" y="7380312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Мамуля.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Содержимое 5" descr="HbO1q0ihxb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6207" y="1974850"/>
            <a:ext cx="4505586" cy="6034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 тебя люблю!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77358681_lookcomua2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672" y="2339752"/>
            <a:ext cx="6120680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Автор.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Ученик 1 «А» класса.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Измяков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Андрей.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Содержимое 11" descr="20130910_111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2677319"/>
            <a:ext cx="6172200" cy="462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</TotalTime>
  <Words>87</Words>
  <Application>Microsoft Office PowerPoint</Application>
  <PresentationFormat>Экран (4:3)</PresentationFormat>
  <Paragraphs>20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Берегите мать от злого слова , дети ранят всех больней!</vt:lpstr>
      <vt:lpstr>Слайд 2</vt:lpstr>
      <vt:lpstr>Мама.Мамочка.Ма…</vt:lpstr>
      <vt:lpstr>Это моя мама.</vt:lpstr>
      <vt:lpstr>Ты самая лучшая !</vt:lpstr>
      <vt:lpstr>Мамуля.</vt:lpstr>
      <vt:lpstr>Я тебя люблю!</vt:lpstr>
      <vt:lpstr>Автор. Ученик 1 «А» класса. Измяков Андрей.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Берегите мать от злого слова , дети ранят всех больней!</dc:title>
  <cp:lastModifiedBy>Имбрякова С В</cp:lastModifiedBy>
  <cp:revision>13</cp:revision>
  <dcterms:modified xsi:type="dcterms:W3CDTF">2013-11-15T22:07:57Z</dcterms:modified>
</cp:coreProperties>
</file>