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2" r:id="rId10"/>
    <p:sldId id="272" r:id="rId11"/>
    <p:sldId id="263" r:id="rId12"/>
    <p:sldId id="264" r:id="rId13"/>
    <p:sldId id="267" r:id="rId14"/>
    <p:sldId id="268" r:id="rId15"/>
    <p:sldId id="269" r:id="rId16"/>
    <p:sldId id="273" r:id="rId17"/>
    <p:sldId id="274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15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227D7-EC29-4171-B90D-0B6196E1A373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3F30A-00FD-4FA3-8033-BADFC21F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3F30A-00FD-4FA3-8033-BADFC21F6D6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F52752-506F-4147-874A-4CE762AB9B01}" type="datetimeFigureOut">
              <a:rPr lang="ru-RU" smtClean="0"/>
              <a:pPr/>
              <a:t>15.02.2013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941C1B-06D9-4756-B1B9-6025438DCA8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01622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Сложение и вычитание десятичных дробей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2636912"/>
            <a:ext cx="6120680" cy="388843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Пусть каждый день и каждый час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Вам новое добудет.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Пусть добрым будет ум у вас,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сердце умным будет.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 Я. Маршак.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Люда\Desktop\marsh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2304256" cy="29523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1960" y="5517233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Столярова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МКОУ СОШ №11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Узловского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 Тульской области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5800" y="188641"/>
            <a:ext cx="7772400" cy="1296143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Средняя продолжительность жизни бобра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25 лет.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611560" y="1484784"/>
            <a:ext cx="7848872" cy="432048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539552" y="1412776"/>
            <a:ext cx="1200522" cy="13244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627784" y="1484784"/>
            <a:ext cx="1296144" cy="864096"/>
          </a:xfrm>
          <a:prstGeom prst="triangle">
            <a:avLst>
              <a:gd name="adj" fmla="val 5180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26,6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8448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- 4</a:t>
            </a:r>
            <a:r>
              <a:rPr lang="ru-RU" dirty="0" smtClean="0"/>
              <a:t> =</a:t>
            </a:r>
            <a:endParaRPr lang="ru-RU" dirty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4427984" y="1628800"/>
            <a:ext cx="1008112" cy="1090414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56176" y="1628800"/>
            <a:ext cx="1080120" cy="1071364"/>
          </a:xfrm>
          <a:prstGeom prst="parallelogram">
            <a:avLst>
              <a:gd name="adj" fmla="val 2788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20608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4</a:t>
            </a:r>
            <a:r>
              <a:rPr lang="ru-RU" dirty="0" smtClean="0"/>
              <a:t> =</a:t>
            </a:r>
            <a:endParaRPr lang="ru-RU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627784" y="2996952"/>
            <a:ext cx="936104" cy="60235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427984" y="3284984"/>
            <a:ext cx="821432" cy="5760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3608" y="30689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12,36 + 25,64 </a:t>
            </a:r>
            <a:r>
              <a:rPr lang="ru-RU" dirty="0" smtClean="0"/>
              <a:t>=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20072" y="34290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7,4</a:t>
            </a:r>
            <a:r>
              <a:rPr lang="ru-RU" dirty="0" smtClean="0"/>
              <a:t> =</a:t>
            </a:r>
            <a:endParaRPr lang="ru-RU" dirty="0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5940152" y="2924944"/>
            <a:ext cx="1512168" cy="14401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30,6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59632" y="4221088"/>
            <a:ext cx="1210047" cy="108012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26,6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3635896" y="4509120"/>
            <a:ext cx="1080120" cy="108012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5776" y="47251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+ 73,4 </a:t>
            </a:r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27584" y="18448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30,6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3808" y="306896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8278688" cy="3672408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сказке «Двенадцать месяцев» С.Я. Маршак напоминает нам о том, какое важное  значение в русском языке имеет запятая.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Смысл предложения может резко измениться, если поставить ее неправильно.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 математике запятая также играет очень большую роль: от положения запятой зависит верность или неверность равенства.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157192"/>
            <a:ext cx="6264696" cy="129614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«Казнить нельзя помиловать».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Люда\Desktop\marsha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4149080"/>
            <a:ext cx="1872209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619268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№3 Клоун придумал несколько примеров на сложение, и вычитание десятичных дробей, а чтобы было смешно, стер в них запятые. Вот какие забавные равенства получились: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а)32+18=5       б) 3+108=408    в) 42+17=212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г) 736-336=4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63-27=603      е) 57- 4=17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Поставьте запятые в нужные места.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Люда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13176"/>
            <a:ext cx="1584176" cy="1656184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а)3,2+1,8=5       б) 3+1,08=4,08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в) 4,2+17=21,2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г) 7,36-3,36=4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63-2,7=60,3  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е) 5,7-4=1,7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:\Users\Люда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96952"/>
            <a:ext cx="3960440" cy="331236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Собственная скорость - это скорость катера или другого средства передвижения в неподвижной воде. Обозначьте ее 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собств.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Вода в реке находится в движении. Значит, она имеет свою скорость, которая называется скоростью течения (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Скорость катера по течению реки обозначьте 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по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., а скорость против течения 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пр.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Теперь запомните формулы, необходимые для решения задач на движение: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пр.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теч.=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V собств. - V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по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теч.=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V собств. + V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Из этих формул можно сделать следующие выводы: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катер движется против течения реки, то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собств. = V пр.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+ V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.;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катер движется по течению, то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V собств. = V по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- V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07704" y="5589240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право 6"/>
          <p:cNvSpPr/>
          <p:nvPr/>
        </p:nvSpPr>
        <p:spPr>
          <a:xfrm>
            <a:off x="1907704" y="5013176"/>
            <a:ext cx="144016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/>
          <p:cNvSpPr/>
          <p:nvPr/>
        </p:nvSpPr>
        <p:spPr>
          <a:xfrm>
            <a:off x="5436096" y="5229200"/>
            <a:ext cx="172819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907704" y="4725144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право 13"/>
          <p:cNvSpPr/>
          <p:nvPr/>
        </p:nvSpPr>
        <p:spPr>
          <a:xfrm>
            <a:off x="1835696" y="4221088"/>
            <a:ext cx="15841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364088" y="4293096"/>
            <a:ext cx="18722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907704" y="4365104"/>
            <a:ext cx="149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течение реки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6136" y="53012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 flipV="1">
            <a:off x="1979712" y="5255041"/>
            <a:ext cx="149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течение реки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08104" y="42930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628800"/>
          <a:ext cx="8229600" cy="394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2961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Скорость течения 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Скорость собственная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Скорость по течению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Скорость против течения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4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2,4км/ч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5,3 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4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1,07 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35,03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36,1 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33,96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4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4,4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51,1 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55,5км/ч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46,7км/ч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496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2,7 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31,7 км/ч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26,3 км/ч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124744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№1268(а)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(Х – 18,2) + 3,8 = 15,6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 – 18,2 = 15,6 – 3,8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 – 18,2  = 11,8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 = 11,8 + 18,2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 = 30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064" y="2204864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№1268(в)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16,5 –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+ 3,4) = 4,9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+ 3,4 = 16,5 – 4,9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+ 3,4 = 11,6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11,6 – 3,4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= 8,2</a:t>
            </a:r>
          </a:p>
          <a:p>
            <a:endParaRPr lang="ru-RU" dirty="0"/>
          </a:p>
        </p:txBody>
      </p:sp>
      <p:pic>
        <p:nvPicPr>
          <p:cNvPr id="1026" name="Picture 2" descr="C:\Users\Люда\Desktop\4b83fdd49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852936"/>
            <a:ext cx="3528392" cy="37444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36096" y="836712"/>
            <a:ext cx="33123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вариант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1)37,0    2) 17,654      3)3,554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22,9         14,100          0,345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14,1          3,554          3,899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11,022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2,594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8,428 (км) – глубина Атлантического океана.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8,428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0,978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7,450 (км)-глубина Индийского океана.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7,450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2,001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5,449 (км)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глубина Северного Ледовитого океана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5,449 км.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508104" y="1988840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436096" y="177281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372200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372200" y="177281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524328" y="198884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452320" y="177281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524328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508104" y="292494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580112" y="3068960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580112" y="400506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724128" y="422108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508104" y="508518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580112" y="53012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1560" y="836712"/>
            <a:ext cx="34510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вариант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58,7    2) 504,0    3) 456,1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49,0         47,9            9,7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9,7       456,1        465,8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1)1,84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0,55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0,03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2,42 (т)- поглотила сосна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2)2,42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1,42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1,00 (т)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Ответ: масса сосны увеличилась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1 тонну.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55576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91680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627784" y="198884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27584" y="335699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55576" y="393305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827584" y="414908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827584" y="170080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763688" y="170080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699792" y="177281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2771800" y="17008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827584" y="285293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899592" y="278092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755576" y="314096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827584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Задание на дом: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№1262,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1238(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е),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1229(а, г).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Дополнительно № 1253(1)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Шкала для выставления отметки: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     5 -9 б.      - «3»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  10 - 13 б. - «4»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  14 - 15 б. - «5»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60848"/>
            <a:ext cx="7416824" cy="20162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2276872"/>
            <a:ext cx="37444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«Недостаточно овладеть премудростью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нужно так же уметь пользоваться ею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».                                                         Цицерон Марк Туллий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(106 -43 до нашей эры)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Люда\Desktop\M-T-Cice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3456384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260648"/>
            <a:ext cx="5626968" cy="6336704"/>
          </a:xfrm>
        </p:spPr>
        <p:txBody>
          <a:bodyPr>
            <a:normAutofit/>
          </a:bodyPr>
          <a:lstStyle/>
          <a:p>
            <a:pPr algn="l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а) 0,2 + 0,3 = 0,5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б) 5,03+0,04=5,07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0,81+1=0,82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0,37-0,21=0,16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1,12-0,4=1,08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е) 0,1+0,01=0,11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0,76+0,2=0,78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) 5+3,8+1,2=9,1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и)0,8+0,7+0,2=0,17 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к) 3,5-2=3,3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2050" name="Picture 2" descr="C:\Users\Люда\Desktop\5e3a72b2d3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24944"/>
            <a:ext cx="2664420" cy="349490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096344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нашей стране водится много бобров.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Бобр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крупный грызун, ведет полуводный образ жизни, обитает по лесным рекам, сооружает из ветвей и ила домики, поперек реки делает плотины длиной 5-6 метров.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3074" name="Picture 2" descr="C:\Users\Люда\Desktop\боб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96952"/>
            <a:ext cx="3960440" cy="288032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  вычислите массу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бобра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80920" cy="10801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11,8252 +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(19 - (3,2005 - (2,906 - 0,5307)))</a:t>
            </a:r>
          </a:p>
          <a:p>
            <a:endParaRPr lang="ru-RU" dirty="0"/>
          </a:p>
        </p:txBody>
      </p:sp>
      <p:pic>
        <p:nvPicPr>
          <p:cNvPr id="4098" name="Picture 2" descr="C:\Users\Люда\Desktop\1c4cce254a785bdf1f0eb4ab5d3b40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1" y="2996952"/>
            <a:ext cx="5328593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81128"/>
            <a:ext cx="8229600" cy="1440160"/>
          </a:xfrm>
        </p:spPr>
        <p:txBody>
          <a:bodyPr/>
          <a:lstStyle/>
          <a:p>
            <a:pPr lvl="0" algn="ctr"/>
            <a:r>
              <a:rPr lang="ru-RU" dirty="0" smtClean="0"/>
              <a:t>Масса бобра 30 кг.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 rot="10800000" flipV="1">
            <a:off x="2195736" y="2509298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19,000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0,8252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18,1748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1600" y="476672"/>
            <a:ext cx="16561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2,9060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0,5307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2,3753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08104" y="404664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3,2005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2,3753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0,8252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64088" y="2708920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11,8252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18,1748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30,0000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187624" y="1628800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436096" y="162880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195736" y="371703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436096" y="386104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27584" y="105273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292080" y="98072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123728" y="3140968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076056" y="335699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292080" y="321297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40960" cy="3168352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б)  найдите длину тела бобра в дециметрах. Для этого решите уравнения и вычислите сумму получившихся корней: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8803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 + 11,4 = 15,83           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28,4 – Х = 24,93         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 - (3,2 - 2,1) =1,3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Выразите длину тела бобра в метрах.</a:t>
            </a:r>
          </a:p>
          <a:p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229600" cy="14401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Длина тела бобра 4,43 + 3,47 + 2,4 = 10,3 дм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10,3дм = 1,03 м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90872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+ 11,4 = 15,83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15,83 – 11,4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4, 43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83671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28,4 – Х = 24,93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28,4 – 24,93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3,47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2627784" y="2694404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– (3,2 – 2,1) = 1,3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– 1,1 = 1,3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1,3+1,1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2,4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в) Узнайте среднюю продолжительность жизни бобра (в годах):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848872" cy="4320480"/>
          </a:xfrm>
        </p:spPr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1259632" y="2132856"/>
            <a:ext cx="552450" cy="532359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411760" y="2204864"/>
            <a:ext cx="609600" cy="323850"/>
          </a:xfrm>
          <a:prstGeom prst="triangle">
            <a:avLst>
              <a:gd name="adj" fmla="val 4819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835696" y="22048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- 4</a:t>
            </a:r>
            <a:r>
              <a:rPr lang="ru-RU" dirty="0" smtClean="0"/>
              <a:t> =</a:t>
            </a:r>
            <a:endParaRPr lang="ru-RU" dirty="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4860032" y="2204864"/>
            <a:ext cx="438150" cy="51435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5796136" y="2204864"/>
            <a:ext cx="552450" cy="495300"/>
          </a:xfrm>
          <a:prstGeom prst="parallelogram">
            <a:avLst>
              <a:gd name="adj" fmla="val 2788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364088" y="22048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4</a:t>
            </a:r>
            <a:r>
              <a:rPr lang="ru-RU" dirty="0" smtClean="0"/>
              <a:t> =</a:t>
            </a:r>
            <a:endParaRPr lang="ru-R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627784" y="3068960"/>
            <a:ext cx="533400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644008" y="3356992"/>
            <a:ext cx="533400" cy="3143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43608" y="30689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12,36 + 25,64 </a:t>
            </a:r>
            <a:r>
              <a:rPr lang="ru-RU" dirty="0" smtClean="0"/>
              <a:t>=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220072" y="32849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7,4</a:t>
            </a:r>
            <a:r>
              <a:rPr lang="ru-RU" dirty="0" smtClean="0"/>
              <a:t> =</a:t>
            </a:r>
            <a:endParaRPr lang="ru-RU" dirty="0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5940152" y="3212976"/>
            <a:ext cx="619125" cy="5810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1907704" y="4077072"/>
            <a:ext cx="561975" cy="561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3491880" y="4077072"/>
            <a:ext cx="485775" cy="504825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55776" y="40770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+ 73,4 </a:t>
            </a:r>
            <a:r>
              <a:rPr lang="ru-RU" dirty="0" smtClean="0"/>
              <a:t>=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372</TotalTime>
  <Words>571</Words>
  <Application>Microsoft Office PowerPoint</Application>
  <PresentationFormat>Экран (4:3)</PresentationFormat>
  <Paragraphs>168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Сложение и вычитание десятичных дробей</vt:lpstr>
      <vt:lpstr>Слайд 2</vt:lpstr>
      <vt:lpstr>а) 0,2 + 0,3 = 0,5       б) 5,03+0,04=5,07      в) 0,81+1=0,82          г) 0,37-0,21=0,16        д) 1,12-0,4=1,08 е) 0,1+0,01=0,11       ж) 0,76+0,2=0,78       з) 5+3,8+1,2=9,1        и)0,8+0,7+0,2=0,17      к) 3,5-2=3,3 </vt:lpstr>
      <vt:lpstr>В нашей стране водится много бобров.  Бобр – крупный грызун, ведет полуводный образ жизни, обитает по лесным рекам, сооружает из ветвей и ила домики, поперек реки делает плотины длиной 5-6 метров. </vt:lpstr>
      <vt:lpstr>а)  вычислите массу бобра  </vt:lpstr>
      <vt:lpstr>Масса бобра 30 кг.</vt:lpstr>
      <vt:lpstr>б)  найдите длину тела бобра в дециметрах. Для этого решите уравнения и вычислите сумму получившихся корней:     </vt:lpstr>
      <vt:lpstr>Длина тела бобра 4,43 + 3,47 + 2,4 = 10,3 дм  10,3дм = 1,03 м </vt:lpstr>
      <vt:lpstr>в) Узнайте среднюю продолжительность жизни бобра (в годах): </vt:lpstr>
      <vt:lpstr>Слайд 10</vt:lpstr>
      <vt:lpstr>   В сказке «Двенадцать месяцев» С.Я. Маршак напоминает нам о том, какое важное  значение в русском языке имеет запятая.  Смысл предложения может резко измениться, если поставить ее неправильно.  В математике запятая также играет очень большую роль: от положения запятой зависит верность или неверность равенства. </vt:lpstr>
      <vt:lpstr>№3 Клоун придумал несколько примеров на сложение, и вычитание десятичных дробей, а чтобы было смешно, стер в них запятые. Вот какие забавные равенства получились:  а)32+18=5       б) 3+108=408    в) 42+17=212      г) 736-336=4     д) 63-27=603      е) 57- 4=17  Поставьте запятые в нужные места. </vt:lpstr>
      <vt:lpstr>а)3,2+1,8=5       б) 3+1,08=4,08     в) 4,2+17=21,2     г) 7,36-3,36=4     д) 63-2,7=60,3       е) 5,7-4=1,7</vt:lpstr>
      <vt:lpstr>Инструкция 1. Собственная скорость - это скорость катера или другого средства передвижения в неподвижной воде. Обозначьте ее - V собств. Вода в реке находится в движении. Значит, она имеет свою скорость, которая называется скоростью течения (V теч.) Скорость катера по течению реки обозначьте - V по теч., а скорость против течения - V пр. теч. 2. Теперь запомните формулы, необходимые для решения задач на движение: V пр. теч.= V собств. - V теч. V по теч.= V собств. + V теч. 3. Из этих формул можно сделать следующие выводы: если катер движется против течения реки, то V собств. = V пр. теч. + V теч.; если катер движется по течению, то V собств. = V по теч. - V теч.        </vt:lpstr>
      <vt:lpstr>Слайд 15</vt:lpstr>
      <vt:lpstr>Слайд 16</vt:lpstr>
      <vt:lpstr>Слайд 17</vt:lpstr>
      <vt:lpstr>    Задание на дом:  №1262,  1238(д, е),  1229(а, г).  Дополнительно № 1253(1) Шкала для выставления отметки:                   5 -9 б.      - «3»                10 - 13 б. - «4»                14 - 15 б. - «5» 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десятичных дробей</dc:title>
  <dc:creator>Люда</dc:creator>
  <cp:lastModifiedBy>Люда</cp:lastModifiedBy>
  <cp:revision>59</cp:revision>
  <dcterms:created xsi:type="dcterms:W3CDTF">2013-02-05T14:41:08Z</dcterms:created>
  <dcterms:modified xsi:type="dcterms:W3CDTF">2013-02-15T16:20:57Z</dcterms:modified>
</cp:coreProperties>
</file>