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</p:sldMasterIdLst>
  <p:sldIdLst>
    <p:sldId id="273" r:id="rId4"/>
    <p:sldId id="274" r:id="rId5"/>
    <p:sldId id="299" r:id="rId6"/>
    <p:sldId id="280" r:id="rId7"/>
    <p:sldId id="286" r:id="rId8"/>
    <p:sldId id="261" r:id="rId9"/>
    <p:sldId id="262" r:id="rId10"/>
    <p:sldId id="263" r:id="rId11"/>
    <p:sldId id="264" r:id="rId12"/>
    <p:sldId id="288" r:id="rId13"/>
    <p:sldId id="276" r:id="rId14"/>
    <p:sldId id="278" r:id="rId15"/>
    <p:sldId id="265" r:id="rId16"/>
    <p:sldId id="266" r:id="rId17"/>
    <p:sldId id="269" r:id="rId18"/>
    <p:sldId id="289" r:id="rId19"/>
    <p:sldId id="290" r:id="rId20"/>
    <p:sldId id="291" r:id="rId21"/>
    <p:sldId id="293" r:id="rId22"/>
    <p:sldId id="294" r:id="rId23"/>
    <p:sldId id="295" r:id="rId24"/>
    <p:sldId id="296" r:id="rId25"/>
    <p:sldId id="29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68" d="100"/>
          <a:sy n="68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Оксана\AppData\Local\Temp\Rar$DI09.024\1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395536" y="1484784"/>
            <a:ext cx="8020050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Сложение и вычитание</a:t>
            </a:r>
            <a:endParaRPr lang="ru-RU" sz="3600" b="1" kern="10" dirty="0">
              <a:ln w="19050">
                <a:solidFill>
                  <a:srgbClr val="FF99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pPr algn="ctr"/>
            <a:r>
              <a:rPr lang="ru-RU" sz="3600" b="1" kern="10" dirty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натуральных </a:t>
            </a:r>
            <a:r>
              <a:rPr lang="ru-RU" sz="3600" b="1" kern="10" dirty="0" smtClean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чисел.</a:t>
            </a:r>
            <a:endParaRPr lang="ru-RU" sz="3600" b="1" kern="10" dirty="0">
              <a:ln w="19050">
                <a:solidFill>
                  <a:srgbClr val="FF99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339752" y="4005064"/>
            <a:ext cx="3240088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5400" b="1" dirty="0">
                <a:solidFill>
                  <a:srgbClr val="FF0000"/>
                </a:solidFill>
                <a:latin typeface="Georgia" pitchFamily="18" charset="0"/>
              </a:rPr>
              <a:t>5 класс.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16016" y="5103674"/>
            <a:ext cx="38845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Краснодарский край</a:t>
            </a:r>
          </a:p>
          <a:p>
            <a:r>
              <a:rPr lang="ru-RU" b="1" dirty="0" smtClean="0"/>
              <a:t>Красноармейский район</a:t>
            </a:r>
          </a:p>
          <a:p>
            <a:r>
              <a:rPr lang="ru-RU" b="1" dirty="0" err="1" smtClean="0"/>
              <a:t>Белик</a:t>
            </a:r>
            <a:r>
              <a:rPr lang="ru-RU" b="1" dirty="0" smtClean="0"/>
              <a:t> П.И. МБОУ </a:t>
            </a:r>
            <a:r>
              <a:rPr lang="ru-RU" b="1" dirty="0" err="1" smtClean="0"/>
              <a:t>сош</a:t>
            </a:r>
            <a:r>
              <a:rPr lang="ru-RU" b="1" dirty="0" smtClean="0"/>
              <a:t> № 5</a:t>
            </a:r>
          </a:p>
          <a:p>
            <a:r>
              <a:rPr lang="ru-RU" b="1" dirty="0" smtClean="0"/>
              <a:t>Кашка С.В. МБОУ </a:t>
            </a:r>
            <a:r>
              <a:rPr lang="ru-RU" b="1" dirty="0" err="1" smtClean="0"/>
              <a:t>сош</a:t>
            </a:r>
            <a:r>
              <a:rPr lang="ru-RU" b="1" dirty="0" smtClean="0"/>
              <a:t> № 39</a:t>
            </a:r>
          </a:p>
          <a:p>
            <a:r>
              <a:rPr lang="ru-RU" b="1" dirty="0" smtClean="0"/>
              <a:t>Ларионова Л.В. МБОУ </a:t>
            </a:r>
            <a:r>
              <a:rPr lang="ru-RU" b="1" dirty="0" err="1" smtClean="0"/>
              <a:t>сош</a:t>
            </a:r>
            <a:r>
              <a:rPr lang="ru-RU" b="1" dirty="0" smtClean="0"/>
              <a:t> № 39</a:t>
            </a:r>
          </a:p>
          <a:p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utoUpdateAnimBg="0"/>
      <p:bldP spid="8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467544" y="2060848"/>
            <a:ext cx="4824189" cy="1225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4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+ 0=а</a:t>
            </a:r>
            <a:endParaRPr lang="ru-RU" sz="36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6156325" y="549275"/>
            <a:ext cx="10080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611560" y="3573016"/>
            <a:ext cx="4824189" cy="1225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4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0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 а </a:t>
            </a:r>
            <a:r>
              <a:rPr lang="ru-RU" sz="3600" b="1" i="1" kern="10" dirty="0" err="1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=а</a:t>
            </a:r>
            <a:endParaRPr lang="ru-RU" sz="36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3059113" y="188913"/>
            <a:ext cx="5834062" cy="1727200"/>
          </a:xfrm>
          <a:prstGeom prst="wedgeRoundRectCallout">
            <a:avLst>
              <a:gd name="adj1" fmla="val 26245"/>
              <a:gd name="adj2" fmla="val 123162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>
                <a:solidFill>
                  <a:schemeClr val="accent2"/>
                </a:solidFill>
                <a:latin typeface="Georgia" pitchFamily="18" charset="0"/>
              </a:rPr>
              <a:t>Если прибавить к натуральному числу </a:t>
            </a: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</a:rPr>
              <a:t>нуль, </a:t>
            </a:r>
            <a:r>
              <a:rPr lang="ru-RU" sz="2400" b="1" i="1" dirty="0">
                <a:solidFill>
                  <a:schemeClr val="accent2"/>
                </a:solidFill>
                <a:latin typeface="Georgia" pitchFamily="18" charset="0"/>
              </a:rPr>
              <a:t>то получится </a:t>
            </a: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</a:rPr>
              <a:t>то же самое  </a:t>
            </a:r>
            <a:r>
              <a:rPr lang="ru-RU" sz="2400" b="1" i="1" dirty="0">
                <a:solidFill>
                  <a:schemeClr val="accent2"/>
                </a:solidFill>
                <a:latin typeface="Georgia" pitchFamily="18" charset="0"/>
              </a:rPr>
              <a:t>число.</a:t>
            </a:r>
          </a:p>
        </p:txBody>
      </p:sp>
      <p:pic>
        <p:nvPicPr>
          <p:cNvPr id="10" name="Picture 2" descr="F:\оформление презентаций\Новая папка\629b7661d4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2835275"/>
            <a:ext cx="320357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2124075" y="549275"/>
            <a:ext cx="4681538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39 </a:t>
            </a:r>
            <a:r>
              <a:rPr lang="ru-RU" sz="3600" b="1" i="1" kern="10" dirty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-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12 </a:t>
            </a:r>
            <a:r>
              <a:rPr lang="ru-RU" sz="3600" b="1" i="1" kern="10" dirty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...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6156325" y="549275"/>
            <a:ext cx="10080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27</a:t>
            </a:r>
            <a:endParaRPr lang="ru-RU" sz="36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3132138" y="2636838"/>
            <a:ext cx="2808287" cy="1258887"/>
          </a:xfrm>
          <a:prstGeom prst="cloudCallout">
            <a:avLst>
              <a:gd name="adj1" fmla="val -81431"/>
              <a:gd name="adj2" fmla="val 62991"/>
            </a:avLst>
          </a:prstGeom>
          <a:solidFill>
            <a:srgbClr val="FFFF99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Georgia" pitchFamily="18" charset="0"/>
              </a:rPr>
              <a:t>???</a:t>
            </a:r>
          </a:p>
        </p:txBody>
      </p:sp>
      <p:sp>
        <p:nvSpPr>
          <p:cNvPr id="6154" name="Freeform 10"/>
          <p:cNvSpPr>
            <a:spLocks/>
          </p:cNvSpPr>
          <p:nvPr/>
        </p:nvSpPr>
        <p:spPr bwMode="auto">
          <a:xfrm>
            <a:off x="5241925" y="1401763"/>
            <a:ext cx="1235075" cy="1417637"/>
          </a:xfrm>
          <a:custGeom>
            <a:avLst/>
            <a:gdLst/>
            <a:ahLst/>
            <a:cxnLst>
              <a:cxn ang="0">
                <a:pos x="0" y="893"/>
              </a:cxn>
              <a:cxn ang="0">
                <a:pos x="778" y="0"/>
              </a:cxn>
            </a:cxnLst>
            <a:rect l="0" t="0" r="r" b="b"/>
            <a:pathLst>
              <a:path w="778" h="893">
                <a:moveTo>
                  <a:pt x="0" y="893"/>
                </a:moveTo>
                <a:lnTo>
                  <a:pt x="778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5286380" y="2714620"/>
            <a:ext cx="2357454" cy="107157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 dirty="0" smtClean="0">
                <a:solidFill>
                  <a:srgbClr val="008000"/>
                </a:solidFill>
                <a:latin typeface="Georgia" pitchFamily="18" charset="0"/>
              </a:rPr>
              <a:t>разность</a:t>
            </a:r>
            <a:endParaRPr lang="ru-RU" sz="3200" b="1" i="1" dirty="0">
              <a:solidFill>
                <a:srgbClr val="008000"/>
              </a:solidFill>
              <a:latin typeface="Georgia" pitchFamily="18" charset="0"/>
            </a:endParaRPr>
          </a:p>
        </p:txBody>
      </p:sp>
      <p:sp>
        <p:nvSpPr>
          <p:cNvPr id="6156" name="Freeform 12"/>
          <p:cNvSpPr>
            <a:spLocks/>
          </p:cNvSpPr>
          <p:nvPr/>
        </p:nvSpPr>
        <p:spPr bwMode="auto">
          <a:xfrm rot="-4201669">
            <a:off x="2431256" y="1466057"/>
            <a:ext cx="1235075" cy="1417638"/>
          </a:xfrm>
          <a:custGeom>
            <a:avLst/>
            <a:gdLst/>
            <a:ahLst/>
            <a:cxnLst>
              <a:cxn ang="0">
                <a:pos x="0" y="893"/>
              </a:cxn>
              <a:cxn ang="0">
                <a:pos x="778" y="0"/>
              </a:cxn>
            </a:cxnLst>
            <a:rect l="0" t="0" r="r" b="b"/>
            <a:pathLst>
              <a:path w="778" h="893">
                <a:moveTo>
                  <a:pt x="0" y="893"/>
                </a:moveTo>
                <a:lnTo>
                  <a:pt x="778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7" name="Freeform 13"/>
          <p:cNvSpPr>
            <a:spLocks/>
          </p:cNvSpPr>
          <p:nvPr/>
        </p:nvSpPr>
        <p:spPr bwMode="auto">
          <a:xfrm>
            <a:off x="3992563" y="1322388"/>
            <a:ext cx="614362" cy="1512887"/>
          </a:xfrm>
          <a:custGeom>
            <a:avLst/>
            <a:gdLst/>
            <a:ahLst/>
            <a:cxnLst>
              <a:cxn ang="0">
                <a:pos x="0" y="953"/>
              </a:cxn>
              <a:cxn ang="0">
                <a:pos x="387" y="0"/>
              </a:cxn>
            </a:cxnLst>
            <a:rect l="0" t="0" r="r" b="b"/>
            <a:pathLst>
              <a:path w="387" h="953">
                <a:moveTo>
                  <a:pt x="0" y="953"/>
                </a:moveTo>
                <a:lnTo>
                  <a:pt x="387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0" y="2714620"/>
            <a:ext cx="3671887" cy="714380"/>
          </a:xfrm>
          <a:prstGeom prst="roundRect">
            <a:avLst>
              <a:gd name="adj" fmla="val 16667"/>
            </a:avLst>
          </a:prstGeom>
          <a:solidFill>
            <a:srgbClr val="FFE1FF"/>
          </a:solidFill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 dirty="0" smtClean="0">
                <a:solidFill>
                  <a:srgbClr val="9900CC"/>
                </a:solidFill>
                <a:latin typeface="Georgia" pitchFamily="18" charset="0"/>
              </a:rPr>
              <a:t>уменьшаемое </a:t>
            </a:r>
            <a:endParaRPr lang="ru-RU" sz="3200" b="1" i="1" dirty="0">
              <a:solidFill>
                <a:srgbClr val="9900CC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929066"/>
            <a:ext cx="3929090" cy="584775"/>
          </a:xfrm>
          <a:prstGeom prst="rect">
            <a:avLst/>
          </a:prstGeom>
          <a:solidFill>
            <a:srgbClr val="CCFFCC">
              <a:alpha val="74000"/>
            </a:srgbClr>
          </a:solidFill>
          <a:ln w="8890" cap="flat">
            <a:solidFill>
              <a:srgbClr val="00FF00"/>
            </a:solidFill>
            <a:rou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вычитаемое</a:t>
            </a:r>
            <a:endParaRPr lang="ru-RU" sz="32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45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1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8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1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4" presetClass="exit" presetSubtype="16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6152" grpId="0" animBg="1"/>
      <p:bldP spid="6152" grpId="1" animBg="1"/>
      <p:bldP spid="6154" grpId="0" animBg="1"/>
      <p:bldP spid="6154" grpId="1" animBg="1"/>
      <p:bldP spid="6155" grpId="0" animBg="1"/>
      <p:bldP spid="6156" grpId="0" animBg="1"/>
      <p:bldP spid="6156" grpId="1" animBg="1"/>
      <p:bldP spid="6157" grpId="2" animBg="1"/>
      <p:bldP spid="6157" grpId="3" animBg="1"/>
      <p:bldP spid="6158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2051720" y="332656"/>
            <a:ext cx="4824189" cy="1225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4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-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</a:t>
            </a:r>
            <a:endParaRPr lang="ru-RU" sz="36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6156325" y="549275"/>
            <a:ext cx="10080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Picture 2" descr="F:\оформление презентаций\Новая папка\629b7661d4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9512" y="2517823"/>
            <a:ext cx="3456384" cy="434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оформление презентаций\Новая папка\629b7661d4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2492897"/>
            <a:ext cx="3476235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2771800" y="1340768"/>
            <a:ext cx="28797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- 0 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9" name="WordArt 9"/>
          <p:cNvSpPr>
            <a:spLocks noChangeArrowheads="1" noChangeShapeType="1" noTextEdit="1"/>
          </p:cNvSpPr>
          <p:nvPr/>
        </p:nvSpPr>
        <p:spPr bwMode="auto">
          <a:xfrm>
            <a:off x="2483768" y="2492896"/>
            <a:ext cx="28797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- 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 =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3635896" y="2420888"/>
            <a:ext cx="358775" cy="587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</a:t>
            </a:r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2484438" y="4076700"/>
            <a:ext cx="28797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2" name="WordArt 12"/>
          <p:cNvSpPr>
            <a:spLocks noChangeArrowheads="1" noChangeShapeType="1" noTextEdit="1"/>
          </p:cNvSpPr>
          <p:nvPr/>
        </p:nvSpPr>
        <p:spPr bwMode="auto">
          <a:xfrm>
            <a:off x="2555875" y="400526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3" name="WordArt 13"/>
          <p:cNvSpPr>
            <a:spLocks noChangeArrowheads="1" noChangeShapeType="1" noTextEdit="1"/>
          </p:cNvSpPr>
          <p:nvPr/>
        </p:nvSpPr>
        <p:spPr bwMode="auto">
          <a:xfrm>
            <a:off x="2195736" y="4005064"/>
            <a:ext cx="36004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- 0 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344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4" name="WordArt 14"/>
          <p:cNvSpPr>
            <a:spLocks noChangeArrowheads="1" noChangeShapeType="1" noTextEdit="1"/>
          </p:cNvSpPr>
          <p:nvPr/>
        </p:nvSpPr>
        <p:spPr bwMode="auto">
          <a:xfrm>
            <a:off x="1763688" y="3933056"/>
            <a:ext cx="1081087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344</a:t>
            </a:r>
          </a:p>
        </p:txBody>
      </p:sp>
      <p:pic>
        <p:nvPicPr>
          <p:cNvPr id="13" name="Picture 26" descr="Рисунок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708920"/>
            <a:ext cx="2130425" cy="3600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 rot="20416664">
            <a:off x="-117571" y="196051"/>
            <a:ext cx="3785643" cy="188470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183336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467544" y="2060848"/>
            <a:ext cx="4824189" cy="1225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4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- 0=а</a:t>
            </a:r>
            <a:endParaRPr lang="ru-RU" sz="36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6156325" y="549275"/>
            <a:ext cx="10080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827584" y="3645024"/>
            <a:ext cx="4824189" cy="1225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4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– а=0</a:t>
            </a:r>
            <a:endParaRPr lang="ru-RU" sz="36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059113" y="188913"/>
            <a:ext cx="5834062" cy="1727200"/>
          </a:xfrm>
          <a:prstGeom prst="wedgeRoundRectCallout">
            <a:avLst>
              <a:gd name="adj1" fmla="val 26245"/>
              <a:gd name="adj2" fmla="val 123162"/>
              <a:gd name="adj3" fmla="val 16667"/>
            </a:avLst>
          </a:prstGeom>
          <a:solidFill>
            <a:srgbClr val="CCFFFF"/>
          </a:solidFill>
          <a:ln w="9525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>
                <a:solidFill>
                  <a:schemeClr val="accent2"/>
                </a:solidFill>
                <a:latin typeface="Georgia" pitchFamily="18" charset="0"/>
              </a:rPr>
              <a:t>Если </a:t>
            </a: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</a:rPr>
              <a:t>из натурального числа вычесть 0, </a:t>
            </a:r>
            <a:r>
              <a:rPr lang="ru-RU" sz="2400" b="1" i="1" dirty="0">
                <a:solidFill>
                  <a:schemeClr val="accent2"/>
                </a:solidFill>
                <a:latin typeface="Georgia" pitchFamily="18" charset="0"/>
              </a:rPr>
              <a:t>то получится </a:t>
            </a:r>
            <a:r>
              <a:rPr lang="ru-RU" sz="2400" b="1" i="1" dirty="0" smtClean="0">
                <a:solidFill>
                  <a:schemeClr val="accent2"/>
                </a:solidFill>
                <a:latin typeface="Georgia" pitchFamily="18" charset="0"/>
              </a:rPr>
              <a:t>то же самое </a:t>
            </a:r>
            <a:r>
              <a:rPr lang="ru-RU" sz="2400" b="1" i="1" dirty="0">
                <a:solidFill>
                  <a:schemeClr val="accent2"/>
                </a:solidFill>
                <a:latin typeface="Georgia" pitchFamily="18" charset="0"/>
              </a:rPr>
              <a:t>число.</a:t>
            </a:r>
          </a:p>
        </p:txBody>
      </p:sp>
      <p:pic>
        <p:nvPicPr>
          <p:cNvPr id="10" name="Picture 2" descr="F:\оформление презентаций\Новая папка\629b7661d4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687616" y="2517823"/>
            <a:ext cx="3456384" cy="434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052736"/>
            <a:ext cx="84969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Задача.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первый день было собрано 127 тонн картофеля, что на 32 тонны меньше, чем во второй день. В третий день собрали на 40 тонн картофеля больше , чем в первый. Сколько тонн картофеля собрано за три дня?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B1768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4544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43106" y="0"/>
            <a:ext cx="12192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" descr="F:\оформление презентаций\Новая папка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Заголовок 1"/>
          <p:cNvSpPr>
            <a:spLocks noGrp="1"/>
          </p:cNvSpPr>
          <p:nvPr>
            <p:ph type="title"/>
          </p:nvPr>
        </p:nvSpPr>
        <p:spPr>
          <a:xfrm>
            <a:off x="395288" y="8366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Вырази свое настроение на уроке</a:t>
            </a:r>
          </a:p>
        </p:txBody>
      </p:sp>
      <p:sp>
        <p:nvSpPr>
          <p:cNvPr id="7168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4" name="Улыбающееся лицо 3">
            <a:hlinkClick r:id="rId3" action="ppaction://hlinksldjump"/>
          </p:cNvPr>
          <p:cNvSpPr/>
          <p:nvPr/>
        </p:nvSpPr>
        <p:spPr>
          <a:xfrm>
            <a:off x="900113" y="2852738"/>
            <a:ext cx="1727200" cy="1728787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ятно 1 4">
            <a:hlinkClick r:id="rId4" action="ppaction://hlinksldjump"/>
          </p:cNvPr>
          <p:cNvSpPr/>
          <p:nvPr/>
        </p:nvSpPr>
        <p:spPr>
          <a:xfrm>
            <a:off x="3563938" y="2997200"/>
            <a:ext cx="1800225" cy="1727200"/>
          </a:xfrm>
          <a:prstGeom prst="irregularSeal1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Выноска-облако 5">
            <a:hlinkClick r:id="rId5" action="ppaction://hlinksldjump"/>
          </p:cNvPr>
          <p:cNvSpPr/>
          <p:nvPr/>
        </p:nvSpPr>
        <p:spPr>
          <a:xfrm>
            <a:off x="6300788" y="3213100"/>
            <a:ext cx="1655762" cy="13684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kern="10" dirty="0" smtClean="0">
                <a:ln w="1905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Цели урока: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052736"/>
            <a:ext cx="8229600" cy="4389120"/>
          </a:xfrm>
        </p:spPr>
        <p:txBody>
          <a:bodyPr>
            <a:noAutofit/>
          </a:bodyPr>
          <a:lstStyle/>
          <a:p>
            <a:r>
              <a:rPr lang="ru-RU" sz="2400" dirty="0" smtClean="0"/>
              <a:t>- </a:t>
            </a:r>
            <a:r>
              <a:rPr lang="ru-RU" sz="2400" b="1" dirty="0" smtClean="0"/>
              <a:t>обучающие:</a:t>
            </a:r>
            <a:r>
              <a:rPr lang="ru-RU" sz="2400" dirty="0" smtClean="0"/>
              <a:t> учить моделировать ход решения , называть и находить компоненты сложения и вычитания. </a:t>
            </a:r>
          </a:p>
          <a:p>
            <a:r>
              <a:rPr lang="ru-RU" sz="2400" b="1" dirty="0" smtClean="0"/>
              <a:t>- развивающие: </a:t>
            </a:r>
            <a:r>
              <a:rPr lang="ru-RU" sz="2400" dirty="0" smtClean="0"/>
              <a:t>развивать умения анализировать, сравнивать, обобщать, строить алгоритм текстовых задач, строить аналогии, делать выводы, развивать внимание;</a:t>
            </a:r>
            <a:endParaRPr lang="ru-RU" sz="2400" b="1" dirty="0" smtClean="0"/>
          </a:p>
          <a:p>
            <a:r>
              <a:rPr lang="ru-RU" sz="2400" b="1" dirty="0" smtClean="0"/>
              <a:t>  - воспитательные: </a:t>
            </a:r>
            <a:r>
              <a:rPr lang="ru-RU" sz="2400" dirty="0" smtClean="0"/>
              <a:t>развивать познавательный интерес и регуляторные навыки через игровые моменты взаимоконтроля, взаимопроверки, развивать коммуникативные способности во время работы в парах, способствовать пониманию необходимости интеллектуальных усилий для успешного обучения, положительного эффекта настойчивости для достижения цели.</a:t>
            </a:r>
            <a:endParaRPr lang="ru-RU" sz="2400" b="1" kern="10" dirty="0" smtClean="0">
              <a:ln w="19050">
                <a:solidFill>
                  <a:srgbClr val="FF99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endParaRPr lang="ru-RU" sz="2400" b="1" kern="10" dirty="0" smtClean="0">
              <a:ln w="19050">
                <a:solidFill>
                  <a:srgbClr val="FF99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" descr="F:\оформление презентаций\Новая папка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/>
          <a:lstStyle/>
          <a:p>
            <a:r>
              <a:rPr lang="ru-RU" smtClean="0"/>
              <a:t>Прекрасное настроение</a:t>
            </a:r>
          </a:p>
        </p:txBody>
      </p:sp>
      <p:sp>
        <p:nvSpPr>
          <p:cNvPr id="5" name="Улыбающееся лицо 4"/>
          <p:cNvSpPr/>
          <p:nvPr/>
        </p:nvSpPr>
        <p:spPr>
          <a:xfrm>
            <a:off x="3132138" y="2420938"/>
            <a:ext cx="2663825" cy="1944687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4067175" y="5516563"/>
            <a:ext cx="1009650" cy="57626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Хорошее настроение</a:t>
            </a:r>
          </a:p>
        </p:txBody>
      </p:sp>
      <p:sp>
        <p:nvSpPr>
          <p:cNvPr id="737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4" name="Пятно 2 3"/>
          <p:cNvSpPr/>
          <p:nvPr/>
        </p:nvSpPr>
        <p:spPr>
          <a:xfrm>
            <a:off x="2987675" y="2997200"/>
            <a:ext cx="3024188" cy="2232025"/>
          </a:xfrm>
          <a:prstGeom prst="irregularSeal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3995738" y="5661025"/>
            <a:ext cx="936625" cy="720725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443037"/>
          </a:xfrm>
        </p:spPr>
        <p:txBody>
          <a:bodyPr>
            <a:normAutofit fontScale="90000"/>
          </a:bodyPr>
          <a:lstStyle/>
          <a:p>
            <a:r>
              <a:rPr lang="ru-RU" smtClean="0"/>
              <a:t> Мне на уроке было некомфортно</a:t>
            </a:r>
          </a:p>
        </p:txBody>
      </p:sp>
      <p:sp>
        <p:nvSpPr>
          <p:cNvPr id="747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4" name="Выноска-облако 3"/>
          <p:cNvSpPr/>
          <p:nvPr/>
        </p:nvSpPr>
        <p:spPr>
          <a:xfrm>
            <a:off x="3419475" y="2565400"/>
            <a:ext cx="2592388" cy="2447925"/>
          </a:xfrm>
          <a:prstGeom prst="cloudCallou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4356100" y="5589588"/>
            <a:ext cx="863600" cy="6477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WordArt 3"/>
          <p:cNvSpPr>
            <a:spLocks noChangeArrowheads="1" noChangeShapeType="1" noTextEdit="1"/>
          </p:cNvSpPr>
          <p:nvPr/>
        </p:nvSpPr>
        <p:spPr bwMode="auto">
          <a:xfrm rot="-310804">
            <a:off x="887413" y="2270125"/>
            <a:ext cx="7896225" cy="16891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PerspectiveFront">
                <a:rot lat="1500000" lon="20099996" rev="0"/>
              </a:camera>
              <a:lightRig rig="legacyFlat4" dir="t"/>
            </a:scene3d>
            <a:sp3d extrusionH="4302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ru-RU" sz="60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9327"/>
                    </a:gs>
                    <a:gs pos="100000">
                      <a:srgbClr val="FFFF00"/>
                    </a:gs>
                  </a:gsLst>
                  <a:lin ang="3000000" scaled="1"/>
                </a:gradFill>
                <a:latin typeface="Impact"/>
              </a:rPr>
              <a:t>Спасибо всем за работу</a:t>
            </a:r>
          </a:p>
        </p:txBody>
      </p:sp>
      <p:pic>
        <p:nvPicPr>
          <p:cNvPr id="77827" name="Picture 4" descr="svetilo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388" y="366713"/>
            <a:ext cx="23955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F:\оформление презентаций\102-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60800"/>
            <a:ext cx="298450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1"/>
          <p:cNvSpPr>
            <a:spLocks noChangeArrowheads="1"/>
          </p:cNvSpPr>
          <p:nvPr/>
        </p:nvSpPr>
        <p:spPr bwMode="auto">
          <a:xfrm>
            <a:off x="250825" y="500063"/>
            <a:ext cx="8893175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Ну-ка, проверь дружок,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Ты готов начать урок?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Всё ль на месте, 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Всё ль в порядке,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Ручка, книжка и тетрадка?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 ли правильно сидят?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 ль внимательно глядят?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Каждый хочет получать</a:t>
            </a:r>
          </a:p>
          <a:p>
            <a:pPr>
              <a:lnSpc>
                <a:spcPct val="90000"/>
              </a:lnSpc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Только лишь оценку </a:t>
            </a:r>
            <a:r>
              <a:rPr lang="ru-RU" sz="3200" b="1" i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пять.</a:t>
            </a:r>
          </a:p>
        </p:txBody>
      </p:sp>
      <p:pic>
        <p:nvPicPr>
          <p:cNvPr id="43011" name="Picture 4" descr="F:\оформление презентаций\Новая папка\photo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9838" y="0"/>
            <a:ext cx="28241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02"/>
          <p:cNvGrpSpPr>
            <a:grpSpLocks/>
          </p:cNvGrpSpPr>
          <p:nvPr/>
        </p:nvGrpSpPr>
        <p:grpSpPr bwMode="auto">
          <a:xfrm>
            <a:off x="3419872" y="4461520"/>
            <a:ext cx="1152128" cy="2396480"/>
            <a:chOff x="288" y="2928"/>
            <a:chExt cx="576" cy="1056"/>
          </a:xfrm>
        </p:grpSpPr>
        <p:grpSp>
          <p:nvGrpSpPr>
            <p:cNvPr id="5" name="Group 303"/>
            <p:cNvGrpSpPr>
              <a:grpSpLocks/>
            </p:cNvGrpSpPr>
            <p:nvPr/>
          </p:nvGrpSpPr>
          <p:grpSpPr bwMode="auto">
            <a:xfrm>
              <a:off x="288" y="2928"/>
              <a:ext cx="576" cy="1056"/>
              <a:chOff x="288" y="2928"/>
              <a:chExt cx="576" cy="1056"/>
            </a:xfrm>
          </p:grpSpPr>
          <p:sp>
            <p:nvSpPr>
              <p:cNvPr id="7" name="Freeform 304"/>
              <p:cNvSpPr>
                <a:spLocks/>
              </p:cNvSpPr>
              <p:nvPr/>
            </p:nvSpPr>
            <p:spPr bwMode="auto">
              <a:xfrm>
                <a:off x="586" y="3714"/>
                <a:ext cx="1" cy="2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6"/>
                  </a:cxn>
                </a:cxnLst>
                <a:rect l="0" t="0" r="r" b="b"/>
                <a:pathLst>
                  <a:path w="1" h="256">
                    <a:moveTo>
                      <a:pt x="0" y="0"/>
                    </a:moveTo>
                    <a:lnTo>
                      <a:pt x="0" y="25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Freeform 305"/>
              <p:cNvSpPr>
                <a:spLocks/>
              </p:cNvSpPr>
              <p:nvPr/>
            </p:nvSpPr>
            <p:spPr bwMode="auto">
              <a:xfrm>
                <a:off x="379" y="3568"/>
                <a:ext cx="416" cy="394"/>
              </a:xfrm>
              <a:custGeom>
                <a:avLst/>
                <a:gdLst/>
                <a:ahLst/>
                <a:cxnLst>
                  <a:cxn ang="0">
                    <a:pos x="79" y="8"/>
                  </a:cxn>
                  <a:cxn ang="0">
                    <a:pos x="313" y="8"/>
                  </a:cxn>
                  <a:cxn ang="0">
                    <a:pos x="367" y="8"/>
                  </a:cxn>
                  <a:cxn ang="0">
                    <a:pos x="385" y="28"/>
                  </a:cxn>
                  <a:cxn ang="0">
                    <a:pos x="417" y="84"/>
                  </a:cxn>
                  <a:cxn ang="0">
                    <a:pos x="433" y="132"/>
                  </a:cxn>
                  <a:cxn ang="0">
                    <a:pos x="463" y="200"/>
                  </a:cxn>
                  <a:cxn ang="0">
                    <a:pos x="463" y="296"/>
                  </a:cxn>
                  <a:cxn ang="0">
                    <a:pos x="437" y="348"/>
                  </a:cxn>
                  <a:cxn ang="0">
                    <a:pos x="429" y="404"/>
                  </a:cxn>
                  <a:cxn ang="0">
                    <a:pos x="425" y="420"/>
                  </a:cxn>
                  <a:cxn ang="0">
                    <a:pos x="393" y="388"/>
                  </a:cxn>
                  <a:cxn ang="0">
                    <a:pos x="369" y="372"/>
                  </a:cxn>
                  <a:cxn ang="0">
                    <a:pos x="317" y="360"/>
                  </a:cxn>
                  <a:cxn ang="0">
                    <a:pos x="273" y="380"/>
                  </a:cxn>
                  <a:cxn ang="0">
                    <a:pos x="237" y="408"/>
                  </a:cxn>
                  <a:cxn ang="0">
                    <a:pos x="223" y="392"/>
                  </a:cxn>
                  <a:cxn ang="0">
                    <a:pos x="165" y="368"/>
                  </a:cxn>
                  <a:cxn ang="0">
                    <a:pos x="105" y="368"/>
                  </a:cxn>
                  <a:cxn ang="0">
                    <a:pos x="73" y="400"/>
                  </a:cxn>
                  <a:cxn ang="0">
                    <a:pos x="49" y="412"/>
                  </a:cxn>
                  <a:cxn ang="0">
                    <a:pos x="31" y="392"/>
                  </a:cxn>
                  <a:cxn ang="0">
                    <a:pos x="13" y="340"/>
                  </a:cxn>
                  <a:cxn ang="0">
                    <a:pos x="1" y="272"/>
                  </a:cxn>
                  <a:cxn ang="0">
                    <a:pos x="5" y="212"/>
                  </a:cxn>
                  <a:cxn ang="0">
                    <a:pos x="31" y="152"/>
                  </a:cxn>
                  <a:cxn ang="0">
                    <a:pos x="57" y="100"/>
                  </a:cxn>
                  <a:cxn ang="0">
                    <a:pos x="79" y="8"/>
                  </a:cxn>
                </a:cxnLst>
                <a:rect l="0" t="0" r="r" b="b"/>
                <a:pathLst>
                  <a:path w="468" h="423">
                    <a:moveTo>
                      <a:pt x="79" y="8"/>
                    </a:moveTo>
                    <a:cubicBezTo>
                      <a:pt x="118" y="0"/>
                      <a:pt x="265" y="8"/>
                      <a:pt x="313" y="8"/>
                    </a:cubicBezTo>
                    <a:cubicBezTo>
                      <a:pt x="361" y="8"/>
                      <a:pt x="355" y="5"/>
                      <a:pt x="367" y="8"/>
                    </a:cubicBezTo>
                    <a:cubicBezTo>
                      <a:pt x="379" y="11"/>
                      <a:pt x="377" y="15"/>
                      <a:pt x="385" y="28"/>
                    </a:cubicBezTo>
                    <a:cubicBezTo>
                      <a:pt x="393" y="41"/>
                      <a:pt x="409" y="67"/>
                      <a:pt x="417" y="84"/>
                    </a:cubicBezTo>
                    <a:cubicBezTo>
                      <a:pt x="425" y="101"/>
                      <a:pt x="425" y="113"/>
                      <a:pt x="433" y="132"/>
                    </a:cubicBezTo>
                    <a:cubicBezTo>
                      <a:pt x="441" y="151"/>
                      <a:pt x="458" y="173"/>
                      <a:pt x="463" y="200"/>
                    </a:cubicBezTo>
                    <a:cubicBezTo>
                      <a:pt x="468" y="227"/>
                      <a:pt x="467" y="271"/>
                      <a:pt x="463" y="296"/>
                    </a:cubicBezTo>
                    <a:cubicBezTo>
                      <a:pt x="459" y="321"/>
                      <a:pt x="443" y="330"/>
                      <a:pt x="437" y="348"/>
                    </a:cubicBezTo>
                    <a:cubicBezTo>
                      <a:pt x="431" y="366"/>
                      <a:pt x="431" y="392"/>
                      <a:pt x="429" y="404"/>
                    </a:cubicBezTo>
                    <a:cubicBezTo>
                      <a:pt x="427" y="416"/>
                      <a:pt x="431" y="423"/>
                      <a:pt x="425" y="420"/>
                    </a:cubicBezTo>
                    <a:cubicBezTo>
                      <a:pt x="419" y="417"/>
                      <a:pt x="402" y="396"/>
                      <a:pt x="393" y="388"/>
                    </a:cubicBezTo>
                    <a:cubicBezTo>
                      <a:pt x="384" y="380"/>
                      <a:pt x="382" y="377"/>
                      <a:pt x="369" y="372"/>
                    </a:cubicBezTo>
                    <a:cubicBezTo>
                      <a:pt x="356" y="367"/>
                      <a:pt x="333" y="359"/>
                      <a:pt x="317" y="360"/>
                    </a:cubicBezTo>
                    <a:cubicBezTo>
                      <a:pt x="301" y="361"/>
                      <a:pt x="286" y="372"/>
                      <a:pt x="273" y="380"/>
                    </a:cubicBezTo>
                    <a:cubicBezTo>
                      <a:pt x="260" y="388"/>
                      <a:pt x="245" y="406"/>
                      <a:pt x="237" y="408"/>
                    </a:cubicBezTo>
                    <a:cubicBezTo>
                      <a:pt x="229" y="410"/>
                      <a:pt x="235" y="399"/>
                      <a:pt x="223" y="392"/>
                    </a:cubicBezTo>
                    <a:cubicBezTo>
                      <a:pt x="211" y="385"/>
                      <a:pt x="185" y="372"/>
                      <a:pt x="165" y="368"/>
                    </a:cubicBezTo>
                    <a:cubicBezTo>
                      <a:pt x="145" y="364"/>
                      <a:pt x="120" y="363"/>
                      <a:pt x="105" y="368"/>
                    </a:cubicBezTo>
                    <a:cubicBezTo>
                      <a:pt x="90" y="373"/>
                      <a:pt x="82" y="393"/>
                      <a:pt x="73" y="400"/>
                    </a:cubicBezTo>
                    <a:cubicBezTo>
                      <a:pt x="64" y="407"/>
                      <a:pt x="56" y="413"/>
                      <a:pt x="49" y="412"/>
                    </a:cubicBezTo>
                    <a:cubicBezTo>
                      <a:pt x="42" y="411"/>
                      <a:pt x="37" y="404"/>
                      <a:pt x="31" y="392"/>
                    </a:cubicBezTo>
                    <a:cubicBezTo>
                      <a:pt x="25" y="380"/>
                      <a:pt x="18" y="360"/>
                      <a:pt x="13" y="340"/>
                    </a:cubicBezTo>
                    <a:cubicBezTo>
                      <a:pt x="8" y="320"/>
                      <a:pt x="2" y="293"/>
                      <a:pt x="1" y="272"/>
                    </a:cubicBezTo>
                    <a:cubicBezTo>
                      <a:pt x="0" y="251"/>
                      <a:pt x="0" y="232"/>
                      <a:pt x="5" y="212"/>
                    </a:cubicBezTo>
                    <a:cubicBezTo>
                      <a:pt x="10" y="192"/>
                      <a:pt x="22" y="171"/>
                      <a:pt x="31" y="152"/>
                    </a:cubicBezTo>
                    <a:cubicBezTo>
                      <a:pt x="40" y="133"/>
                      <a:pt x="49" y="124"/>
                      <a:pt x="57" y="100"/>
                    </a:cubicBezTo>
                    <a:cubicBezTo>
                      <a:pt x="65" y="76"/>
                      <a:pt x="75" y="27"/>
                      <a:pt x="79" y="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777777"/>
                  </a:gs>
                  <a:gs pos="50000">
                    <a:srgbClr val="333333"/>
                  </a:gs>
                  <a:gs pos="100000">
                    <a:srgbClr val="777777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Freeform 306"/>
              <p:cNvSpPr>
                <a:spLocks/>
              </p:cNvSpPr>
              <p:nvPr/>
            </p:nvSpPr>
            <p:spPr bwMode="auto">
              <a:xfrm>
                <a:off x="577" y="3576"/>
                <a:ext cx="43" cy="1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0"/>
                  </a:cxn>
                  <a:cxn ang="0">
                    <a:pos x="48" y="144"/>
                  </a:cxn>
                  <a:cxn ang="0">
                    <a:pos x="0" y="144"/>
                  </a:cxn>
                  <a:cxn ang="0">
                    <a:pos x="0" y="0"/>
                  </a:cxn>
                </a:cxnLst>
                <a:rect l="0" t="0" r="r" b="b"/>
                <a:pathLst>
                  <a:path w="48" h="144">
                    <a:moveTo>
                      <a:pt x="0" y="0"/>
                    </a:moveTo>
                    <a:lnTo>
                      <a:pt x="48" y="0"/>
                    </a:lnTo>
                    <a:lnTo>
                      <a:pt x="48" y="144"/>
                    </a:lnTo>
                    <a:lnTo>
                      <a:pt x="0" y="14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50000">
                    <a:srgbClr val="4D4D4D"/>
                  </a:gs>
                  <a:gs pos="100000">
                    <a:schemeClr val="tx1"/>
                  </a:gs>
                </a:gsLst>
                <a:lin ang="5400000" scaled="1"/>
              </a:gra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307"/>
              <p:cNvSpPr>
                <a:spLocks/>
              </p:cNvSpPr>
              <p:nvPr/>
            </p:nvSpPr>
            <p:spPr bwMode="auto">
              <a:xfrm>
                <a:off x="658" y="3571"/>
                <a:ext cx="113" cy="135"/>
              </a:xfrm>
              <a:custGeom>
                <a:avLst/>
                <a:gdLst/>
                <a:ahLst/>
                <a:cxnLst>
                  <a:cxn ang="0">
                    <a:pos x="127" y="133"/>
                  </a:cxn>
                  <a:cxn ang="0">
                    <a:pos x="128" y="144"/>
                  </a:cxn>
                  <a:cxn ang="0">
                    <a:pos x="0" y="4"/>
                  </a:cxn>
                  <a:cxn ang="0">
                    <a:pos x="60" y="0"/>
                  </a:cxn>
                  <a:cxn ang="0">
                    <a:pos x="127" y="133"/>
                  </a:cxn>
                </a:cxnLst>
                <a:rect l="0" t="0" r="r" b="b"/>
                <a:pathLst>
                  <a:path w="128" h="144">
                    <a:moveTo>
                      <a:pt x="127" y="133"/>
                    </a:moveTo>
                    <a:lnTo>
                      <a:pt x="128" y="144"/>
                    </a:lnTo>
                    <a:lnTo>
                      <a:pt x="0" y="4"/>
                    </a:lnTo>
                    <a:lnTo>
                      <a:pt x="60" y="0"/>
                    </a:lnTo>
                    <a:lnTo>
                      <a:pt x="127" y="133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50000">
                    <a:srgbClr val="4D4D4D"/>
                  </a:gs>
                  <a:gs pos="100000">
                    <a:schemeClr val="tx1"/>
                  </a:gs>
                </a:gsLst>
                <a:lin ang="5400000" scaled="1"/>
              </a:gra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308"/>
              <p:cNvSpPr>
                <a:spLocks/>
              </p:cNvSpPr>
              <p:nvPr/>
            </p:nvSpPr>
            <p:spPr bwMode="auto">
              <a:xfrm>
                <a:off x="411" y="3568"/>
                <a:ext cx="93" cy="142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8" y="136"/>
                  </a:cxn>
                  <a:cxn ang="0">
                    <a:pos x="44" y="0"/>
                  </a:cxn>
                  <a:cxn ang="0">
                    <a:pos x="104" y="8"/>
                  </a:cxn>
                  <a:cxn ang="0">
                    <a:pos x="0" y="152"/>
                  </a:cxn>
                </a:cxnLst>
                <a:rect l="0" t="0" r="r" b="b"/>
                <a:pathLst>
                  <a:path w="104" h="152">
                    <a:moveTo>
                      <a:pt x="0" y="152"/>
                    </a:moveTo>
                    <a:lnTo>
                      <a:pt x="8" y="136"/>
                    </a:lnTo>
                    <a:lnTo>
                      <a:pt x="44" y="0"/>
                    </a:lnTo>
                    <a:lnTo>
                      <a:pt x="104" y="8"/>
                    </a:lnTo>
                    <a:lnTo>
                      <a:pt x="0" y="15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50000">
                    <a:srgbClr val="4D4D4D"/>
                  </a:gs>
                  <a:gs pos="100000">
                    <a:schemeClr val="tx1"/>
                  </a:gs>
                </a:gsLst>
                <a:lin ang="5400000" scaled="1"/>
              </a:gra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309"/>
              <p:cNvSpPr>
                <a:spLocks/>
              </p:cNvSpPr>
              <p:nvPr/>
            </p:nvSpPr>
            <p:spPr bwMode="auto">
              <a:xfrm>
                <a:off x="443" y="3377"/>
                <a:ext cx="280" cy="202"/>
              </a:xfrm>
              <a:custGeom>
                <a:avLst/>
                <a:gdLst/>
                <a:ahLst/>
                <a:cxnLst>
                  <a:cxn ang="0">
                    <a:pos x="6" y="212"/>
                  </a:cxn>
                  <a:cxn ang="0">
                    <a:pos x="44" y="208"/>
                  </a:cxn>
                  <a:cxn ang="0">
                    <a:pos x="264" y="204"/>
                  </a:cxn>
                  <a:cxn ang="0">
                    <a:pos x="304" y="204"/>
                  </a:cxn>
                  <a:cxn ang="0">
                    <a:pos x="312" y="152"/>
                  </a:cxn>
                  <a:cxn ang="0">
                    <a:pos x="308" y="92"/>
                  </a:cxn>
                  <a:cxn ang="0">
                    <a:pos x="284" y="40"/>
                  </a:cxn>
                  <a:cxn ang="0">
                    <a:pos x="248" y="20"/>
                  </a:cxn>
                  <a:cxn ang="0">
                    <a:pos x="204" y="4"/>
                  </a:cxn>
                  <a:cxn ang="0">
                    <a:pos x="160" y="44"/>
                  </a:cxn>
                  <a:cxn ang="0">
                    <a:pos x="152" y="44"/>
                  </a:cxn>
                  <a:cxn ang="0">
                    <a:pos x="108" y="8"/>
                  </a:cxn>
                  <a:cxn ang="0">
                    <a:pos x="80" y="16"/>
                  </a:cxn>
                  <a:cxn ang="0">
                    <a:pos x="44" y="48"/>
                  </a:cxn>
                  <a:cxn ang="0">
                    <a:pos x="16" y="84"/>
                  </a:cxn>
                  <a:cxn ang="0">
                    <a:pos x="6" y="116"/>
                  </a:cxn>
                  <a:cxn ang="0">
                    <a:pos x="6" y="164"/>
                  </a:cxn>
                  <a:cxn ang="0">
                    <a:pos x="0" y="192"/>
                  </a:cxn>
                  <a:cxn ang="0">
                    <a:pos x="6" y="212"/>
                  </a:cxn>
                </a:cxnLst>
                <a:rect l="0" t="0" r="r" b="b"/>
                <a:pathLst>
                  <a:path w="313" h="215">
                    <a:moveTo>
                      <a:pt x="6" y="212"/>
                    </a:moveTo>
                    <a:cubicBezTo>
                      <a:pt x="13" y="215"/>
                      <a:pt x="1" y="209"/>
                      <a:pt x="44" y="208"/>
                    </a:cubicBezTo>
                    <a:cubicBezTo>
                      <a:pt x="87" y="207"/>
                      <a:pt x="221" y="205"/>
                      <a:pt x="264" y="204"/>
                    </a:cubicBezTo>
                    <a:cubicBezTo>
                      <a:pt x="307" y="203"/>
                      <a:pt x="296" y="213"/>
                      <a:pt x="304" y="204"/>
                    </a:cubicBezTo>
                    <a:cubicBezTo>
                      <a:pt x="312" y="195"/>
                      <a:pt x="311" y="171"/>
                      <a:pt x="312" y="152"/>
                    </a:cubicBezTo>
                    <a:cubicBezTo>
                      <a:pt x="313" y="133"/>
                      <a:pt x="313" y="111"/>
                      <a:pt x="308" y="92"/>
                    </a:cubicBezTo>
                    <a:cubicBezTo>
                      <a:pt x="303" y="73"/>
                      <a:pt x="294" y="52"/>
                      <a:pt x="284" y="40"/>
                    </a:cubicBezTo>
                    <a:cubicBezTo>
                      <a:pt x="274" y="28"/>
                      <a:pt x="261" y="26"/>
                      <a:pt x="248" y="20"/>
                    </a:cubicBezTo>
                    <a:cubicBezTo>
                      <a:pt x="235" y="14"/>
                      <a:pt x="219" y="0"/>
                      <a:pt x="204" y="4"/>
                    </a:cubicBezTo>
                    <a:cubicBezTo>
                      <a:pt x="189" y="8"/>
                      <a:pt x="169" y="37"/>
                      <a:pt x="160" y="44"/>
                    </a:cubicBezTo>
                    <a:cubicBezTo>
                      <a:pt x="151" y="51"/>
                      <a:pt x="161" y="50"/>
                      <a:pt x="152" y="44"/>
                    </a:cubicBezTo>
                    <a:cubicBezTo>
                      <a:pt x="143" y="38"/>
                      <a:pt x="120" y="13"/>
                      <a:pt x="108" y="8"/>
                    </a:cubicBezTo>
                    <a:cubicBezTo>
                      <a:pt x="96" y="3"/>
                      <a:pt x="91" y="9"/>
                      <a:pt x="80" y="16"/>
                    </a:cubicBezTo>
                    <a:cubicBezTo>
                      <a:pt x="69" y="23"/>
                      <a:pt x="55" y="37"/>
                      <a:pt x="44" y="48"/>
                    </a:cubicBezTo>
                    <a:cubicBezTo>
                      <a:pt x="33" y="59"/>
                      <a:pt x="22" y="73"/>
                      <a:pt x="16" y="84"/>
                    </a:cubicBezTo>
                    <a:cubicBezTo>
                      <a:pt x="10" y="95"/>
                      <a:pt x="8" y="103"/>
                      <a:pt x="6" y="116"/>
                    </a:cubicBezTo>
                    <a:cubicBezTo>
                      <a:pt x="4" y="129"/>
                      <a:pt x="7" y="151"/>
                      <a:pt x="6" y="164"/>
                    </a:cubicBezTo>
                    <a:cubicBezTo>
                      <a:pt x="5" y="177"/>
                      <a:pt x="0" y="184"/>
                      <a:pt x="0" y="192"/>
                    </a:cubicBezTo>
                    <a:cubicBezTo>
                      <a:pt x="0" y="200"/>
                      <a:pt x="2" y="209"/>
                      <a:pt x="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310"/>
              <p:cNvSpPr>
                <a:spLocks/>
              </p:cNvSpPr>
              <p:nvPr/>
            </p:nvSpPr>
            <p:spPr bwMode="auto">
              <a:xfrm>
                <a:off x="663" y="3375"/>
                <a:ext cx="176" cy="29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74" y="7"/>
                  </a:cxn>
                  <a:cxn ang="0">
                    <a:pos x="154" y="67"/>
                  </a:cxn>
                  <a:cxn ang="0">
                    <a:pos x="166" y="135"/>
                  </a:cxn>
                  <a:cxn ang="0">
                    <a:pos x="170" y="179"/>
                  </a:cxn>
                  <a:cxn ang="0">
                    <a:pos x="178" y="243"/>
                  </a:cxn>
                  <a:cxn ang="0">
                    <a:pos x="192" y="263"/>
                  </a:cxn>
                  <a:cxn ang="0">
                    <a:pos x="144" y="311"/>
                  </a:cxn>
                  <a:cxn ang="0">
                    <a:pos x="118" y="315"/>
                  </a:cxn>
                  <a:cxn ang="0">
                    <a:pos x="98" y="287"/>
                  </a:cxn>
                  <a:cxn ang="0">
                    <a:pos x="58" y="219"/>
                  </a:cxn>
                  <a:cxn ang="0">
                    <a:pos x="66" y="183"/>
                  </a:cxn>
                  <a:cxn ang="0">
                    <a:pos x="66" y="123"/>
                  </a:cxn>
                  <a:cxn ang="0">
                    <a:pos x="48" y="71"/>
                  </a:cxn>
                  <a:cxn ang="0">
                    <a:pos x="34" y="39"/>
                  </a:cxn>
                  <a:cxn ang="0">
                    <a:pos x="0" y="23"/>
                  </a:cxn>
                </a:cxnLst>
                <a:rect l="0" t="0" r="r" b="b"/>
                <a:pathLst>
                  <a:path w="198" h="320">
                    <a:moveTo>
                      <a:pt x="0" y="23"/>
                    </a:moveTo>
                    <a:cubicBezTo>
                      <a:pt x="8" y="16"/>
                      <a:pt x="48" y="0"/>
                      <a:pt x="74" y="7"/>
                    </a:cubicBezTo>
                    <a:cubicBezTo>
                      <a:pt x="100" y="14"/>
                      <a:pt x="139" y="46"/>
                      <a:pt x="154" y="67"/>
                    </a:cubicBezTo>
                    <a:cubicBezTo>
                      <a:pt x="169" y="88"/>
                      <a:pt x="163" y="116"/>
                      <a:pt x="166" y="135"/>
                    </a:cubicBezTo>
                    <a:cubicBezTo>
                      <a:pt x="169" y="154"/>
                      <a:pt x="168" y="161"/>
                      <a:pt x="170" y="179"/>
                    </a:cubicBezTo>
                    <a:cubicBezTo>
                      <a:pt x="172" y="197"/>
                      <a:pt x="174" y="229"/>
                      <a:pt x="178" y="243"/>
                    </a:cubicBezTo>
                    <a:cubicBezTo>
                      <a:pt x="182" y="257"/>
                      <a:pt x="198" y="252"/>
                      <a:pt x="192" y="263"/>
                    </a:cubicBezTo>
                    <a:cubicBezTo>
                      <a:pt x="186" y="274"/>
                      <a:pt x="156" y="302"/>
                      <a:pt x="144" y="311"/>
                    </a:cubicBezTo>
                    <a:cubicBezTo>
                      <a:pt x="132" y="320"/>
                      <a:pt x="126" y="319"/>
                      <a:pt x="118" y="315"/>
                    </a:cubicBezTo>
                    <a:cubicBezTo>
                      <a:pt x="110" y="311"/>
                      <a:pt x="108" y="303"/>
                      <a:pt x="98" y="287"/>
                    </a:cubicBezTo>
                    <a:cubicBezTo>
                      <a:pt x="88" y="271"/>
                      <a:pt x="63" y="236"/>
                      <a:pt x="58" y="219"/>
                    </a:cubicBezTo>
                    <a:cubicBezTo>
                      <a:pt x="53" y="202"/>
                      <a:pt x="65" y="199"/>
                      <a:pt x="66" y="183"/>
                    </a:cubicBezTo>
                    <a:cubicBezTo>
                      <a:pt x="67" y="167"/>
                      <a:pt x="69" y="142"/>
                      <a:pt x="66" y="123"/>
                    </a:cubicBezTo>
                    <a:cubicBezTo>
                      <a:pt x="63" y="104"/>
                      <a:pt x="53" y="85"/>
                      <a:pt x="48" y="71"/>
                    </a:cubicBezTo>
                    <a:cubicBezTo>
                      <a:pt x="43" y="57"/>
                      <a:pt x="42" y="47"/>
                      <a:pt x="34" y="39"/>
                    </a:cubicBezTo>
                    <a:cubicBezTo>
                      <a:pt x="26" y="31"/>
                      <a:pt x="7" y="26"/>
                      <a:pt x="0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311"/>
              <p:cNvSpPr>
                <a:spLocks/>
              </p:cNvSpPr>
              <p:nvPr/>
            </p:nvSpPr>
            <p:spPr bwMode="auto">
              <a:xfrm>
                <a:off x="318" y="3380"/>
                <a:ext cx="198" cy="300"/>
              </a:xfrm>
              <a:custGeom>
                <a:avLst/>
                <a:gdLst/>
                <a:ahLst/>
                <a:cxnLst>
                  <a:cxn ang="0">
                    <a:pos x="221" y="24"/>
                  </a:cxn>
                  <a:cxn ang="0">
                    <a:pos x="185" y="2"/>
                  </a:cxn>
                  <a:cxn ang="0">
                    <a:pos x="121" y="10"/>
                  </a:cxn>
                  <a:cxn ang="0">
                    <a:pos x="47" y="60"/>
                  </a:cxn>
                  <a:cxn ang="0">
                    <a:pos x="35" y="128"/>
                  </a:cxn>
                  <a:cxn ang="0">
                    <a:pos x="31" y="172"/>
                  </a:cxn>
                  <a:cxn ang="0">
                    <a:pos x="23" y="236"/>
                  </a:cxn>
                  <a:cxn ang="0">
                    <a:pos x="9" y="256"/>
                  </a:cxn>
                  <a:cxn ang="0">
                    <a:pos x="77" y="298"/>
                  </a:cxn>
                  <a:cxn ang="0">
                    <a:pos x="117" y="318"/>
                  </a:cxn>
                  <a:cxn ang="0">
                    <a:pos x="125" y="274"/>
                  </a:cxn>
                  <a:cxn ang="0">
                    <a:pos x="143" y="212"/>
                  </a:cxn>
                  <a:cxn ang="0">
                    <a:pos x="145" y="178"/>
                  </a:cxn>
                  <a:cxn ang="0">
                    <a:pos x="145" y="148"/>
                  </a:cxn>
                  <a:cxn ang="0">
                    <a:pos x="157" y="84"/>
                  </a:cxn>
                  <a:cxn ang="0">
                    <a:pos x="165" y="72"/>
                  </a:cxn>
                  <a:cxn ang="0">
                    <a:pos x="181" y="56"/>
                  </a:cxn>
                  <a:cxn ang="0">
                    <a:pos x="221" y="24"/>
                  </a:cxn>
                </a:cxnLst>
                <a:rect l="0" t="0" r="r" b="b"/>
                <a:pathLst>
                  <a:path w="222" h="322">
                    <a:moveTo>
                      <a:pt x="221" y="24"/>
                    </a:moveTo>
                    <a:cubicBezTo>
                      <a:pt x="222" y="15"/>
                      <a:pt x="202" y="4"/>
                      <a:pt x="185" y="2"/>
                    </a:cubicBezTo>
                    <a:cubicBezTo>
                      <a:pt x="168" y="0"/>
                      <a:pt x="144" y="0"/>
                      <a:pt x="121" y="10"/>
                    </a:cubicBezTo>
                    <a:cubicBezTo>
                      <a:pt x="98" y="20"/>
                      <a:pt x="61" y="40"/>
                      <a:pt x="47" y="60"/>
                    </a:cubicBezTo>
                    <a:cubicBezTo>
                      <a:pt x="33" y="80"/>
                      <a:pt x="38" y="109"/>
                      <a:pt x="35" y="128"/>
                    </a:cubicBezTo>
                    <a:cubicBezTo>
                      <a:pt x="32" y="147"/>
                      <a:pt x="33" y="154"/>
                      <a:pt x="31" y="172"/>
                    </a:cubicBezTo>
                    <a:cubicBezTo>
                      <a:pt x="29" y="190"/>
                      <a:pt x="27" y="222"/>
                      <a:pt x="23" y="236"/>
                    </a:cubicBezTo>
                    <a:cubicBezTo>
                      <a:pt x="19" y="250"/>
                      <a:pt x="0" y="246"/>
                      <a:pt x="9" y="256"/>
                    </a:cubicBezTo>
                    <a:cubicBezTo>
                      <a:pt x="18" y="266"/>
                      <a:pt x="59" y="288"/>
                      <a:pt x="77" y="298"/>
                    </a:cubicBezTo>
                    <a:cubicBezTo>
                      <a:pt x="95" y="308"/>
                      <a:pt x="109" y="322"/>
                      <a:pt x="117" y="318"/>
                    </a:cubicBezTo>
                    <a:cubicBezTo>
                      <a:pt x="125" y="314"/>
                      <a:pt x="121" y="292"/>
                      <a:pt x="125" y="274"/>
                    </a:cubicBezTo>
                    <a:cubicBezTo>
                      <a:pt x="129" y="256"/>
                      <a:pt x="140" y="228"/>
                      <a:pt x="143" y="212"/>
                    </a:cubicBezTo>
                    <a:cubicBezTo>
                      <a:pt x="146" y="196"/>
                      <a:pt x="145" y="189"/>
                      <a:pt x="145" y="178"/>
                    </a:cubicBezTo>
                    <a:cubicBezTo>
                      <a:pt x="145" y="167"/>
                      <a:pt x="143" y="164"/>
                      <a:pt x="145" y="148"/>
                    </a:cubicBezTo>
                    <a:cubicBezTo>
                      <a:pt x="147" y="132"/>
                      <a:pt x="154" y="97"/>
                      <a:pt x="157" y="84"/>
                    </a:cubicBezTo>
                    <a:cubicBezTo>
                      <a:pt x="160" y="71"/>
                      <a:pt x="161" y="77"/>
                      <a:pt x="165" y="72"/>
                    </a:cubicBezTo>
                    <a:cubicBezTo>
                      <a:pt x="169" y="67"/>
                      <a:pt x="172" y="64"/>
                      <a:pt x="181" y="56"/>
                    </a:cubicBezTo>
                    <a:cubicBezTo>
                      <a:pt x="190" y="48"/>
                      <a:pt x="213" y="31"/>
                      <a:pt x="221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312"/>
              <p:cNvSpPr>
                <a:spLocks/>
              </p:cNvSpPr>
              <p:nvPr/>
            </p:nvSpPr>
            <p:spPr bwMode="auto">
              <a:xfrm>
                <a:off x="330" y="3576"/>
                <a:ext cx="99" cy="96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6" y="0"/>
                  </a:cxn>
                  <a:cxn ang="0">
                    <a:pos x="0" y="44"/>
                  </a:cxn>
                  <a:cxn ang="0">
                    <a:pos x="100" y="104"/>
                  </a:cxn>
                  <a:cxn ang="0">
                    <a:pos x="112" y="64"/>
                  </a:cxn>
                  <a:cxn ang="0">
                    <a:pos x="20" y="0"/>
                  </a:cxn>
                </a:cxnLst>
                <a:rect l="0" t="0" r="r" b="b"/>
                <a:pathLst>
                  <a:path w="112" h="104">
                    <a:moveTo>
                      <a:pt x="20" y="0"/>
                    </a:moveTo>
                    <a:lnTo>
                      <a:pt x="16" y="0"/>
                    </a:lnTo>
                    <a:lnTo>
                      <a:pt x="0" y="44"/>
                    </a:lnTo>
                    <a:lnTo>
                      <a:pt x="100" y="104"/>
                    </a:lnTo>
                    <a:lnTo>
                      <a:pt x="112" y="6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313"/>
              <p:cNvSpPr>
                <a:spLocks/>
              </p:cNvSpPr>
              <p:nvPr/>
            </p:nvSpPr>
            <p:spPr bwMode="auto">
              <a:xfrm>
                <a:off x="503" y="3344"/>
                <a:ext cx="74" cy="89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8" y="12"/>
                  </a:cxn>
                  <a:cxn ang="0">
                    <a:pos x="0" y="28"/>
                  </a:cxn>
                  <a:cxn ang="0">
                    <a:pos x="56" y="96"/>
                  </a:cxn>
                  <a:cxn ang="0">
                    <a:pos x="84" y="60"/>
                  </a:cxn>
                  <a:cxn ang="0">
                    <a:pos x="32" y="8"/>
                  </a:cxn>
                </a:cxnLst>
                <a:rect l="0" t="0" r="r" b="b"/>
                <a:pathLst>
                  <a:path w="84" h="96">
                    <a:moveTo>
                      <a:pt x="40" y="0"/>
                    </a:moveTo>
                    <a:cubicBezTo>
                      <a:pt x="34" y="12"/>
                      <a:pt x="43" y="12"/>
                      <a:pt x="28" y="12"/>
                    </a:cubicBezTo>
                    <a:lnTo>
                      <a:pt x="0" y="28"/>
                    </a:lnTo>
                    <a:lnTo>
                      <a:pt x="56" y="96"/>
                    </a:lnTo>
                    <a:lnTo>
                      <a:pt x="84" y="60"/>
                    </a:lnTo>
                    <a:lnTo>
                      <a:pt x="32" y="8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314"/>
              <p:cNvSpPr>
                <a:spLocks/>
              </p:cNvSpPr>
              <p:nvPr/>
            </p:nvSpPr>
            <p:spPr bwMode="auto">
              <a:xfrm flipH="1">
                <a:off x="575" y="3344"/>
                <a:ext cx="74" cy="89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8" y="12"/>
                  </a:cxn>
                  <a:cxn ang="0">
                    <a:pos x="0" y="28"/>
                  </a:cxn>
                  <a:cxn ang="0">
                    <a:pos x="56" y="96"/>
                  </a:cxn>
                  <a:cxn ang="0">
                    <a:pos x="84" y="60"/>
                  </a:cxn>
                  <a:cxn ang="0">
                    <a:pos x="32" y="8"/>
                  </a:cxn>
                </a:cxnLst>
                <a:rect l="0" t="0" r="r" b="b"/>
                <a:pathLst>
                  <a:path w="84" h="96">
                    <a:moveTo>
                      <a:pt x="40" y="0"/>
                    </a:moveTo>
                    <a:cubicBezTo>
                      <a:pt x="34" y="12"/>
                      <a:pt x="43" y="12"/>
                      <a:pt x="28" y="12"/>
                    </a:cubicBezTo>
                    <a:lnTo>
                      <a:pt x="0" y="28"/>
                    </a:lnTo>
                    <a:lnTo>
                      <a:pt x="56" y="96"/>
                    </a:lnTo>
                    <a:lnTo>
                      <a:pt x="84" y="60"/>
                    </a:lnTo>
                    <a:lnTo>
                      <a:pt x="32" y="8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315"/>
              <p:cNvSpPr>
                <a:spLocks/>
              </p:cNvSpPr>
              <p:nvPr/>
            </p:nvSpPr>
            <p:spPr bwMode="auto">
              <a:xfrm>
                <a:off x="583" y="3576"/>
                <a:ext cx="7" cy="3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400"/>
                  </a:cxn>
                </a:cxnLst>
                <a:rect l="0" t="0" r="r" b="b"/>
                <a:pathLst>
                  <a:path w="8" h="400">
                    <a:moveTo>
                      <a:pt x="0" y="0"/>
                    </a:moveTo>
                    <a:lnTo>
                      <a:pt x="8" y="40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316"/>
              <p:cNvSpPr>
                <a:spLocks/>
              </p:cNvSpPr>
              <p:nvPr/>
            </p:nvSpPr>
            <p:spPr bwMode="auto">
              <a:xfrm>
                <a:off x="579" y="3415"/>
                <a:ext cx="1" cy="1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0"/>
                  </a:cxn>
                </a:cxnLst>
                <a:rect l="0" t="0" r="r" b="b"/>
                <a:pathLst>
                  <a:path w="1" h="160">
                    <a:moveTo>
                      <a:pt x="0" y="0"/>
                    </a:moveTo>
                    <a:lnTo>
                      <a:pt x="0" y="160"/>
                    </a:ln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317" descr="Коричневый мрамор"/>
              <p:cNvSpPr>
                <a:spLocks/>
              </p:cNvSpPr>
              <p:nvPr/>
            </p:nvSpPr>
            <p:spPr bwMode="auto">
              <a:xfrm>
                <a:off x="426" y="3892"/>
                <a:ext cx="340" cy="92"/>
              </a:xfrm>
              <a:custGeom>
                <a:avLst/>
                <a:gdLst/>
                <a:ahLst/>
                <a:cxnLst>
                  <a:cxn ang="0">
                    <a:pos x="10" y="49"/>
                  </a:cxn>
                  <a:cxn ang="0">
                    <a:pos x="11" y="86"/>
                  </a:cxn>
                  <a:cxn ang="0">
                    <a:pos x="59" y="86"/>
                  </a:cxn>
                  <a:cxn ang="0">
                    <a:pos x="181" y="88"/>
                  </a:cxn>
                  <a:cxn ang="0">
                    <a:pos x="328" y="88"/>
                  </a:cxn>
                  <a:cxn ang="0">
                    <a:pos x="325" y="43"/>
                  </a:cxn>
                  <a:cxn ang="0">
                    <a:pos x="244" y="1"/>
                  </a:cxn>
                  <a:cxn ang="0">
                    <a:pos x="181" y="40"/>
                  </a:cxn>
                  <a:cxn ang="0">
                    <a:pos x="187" y="85"/>
                  </a:cxn>
                  <a:cxn ang="0">
                    <a:pos x="154" y="34"/>
                  </a:cxn>
                  <a:cxn ang="0">
                    <a:pos x="70" y="7"/>
                  </a:cxn>
                  <a:cxn ang="0">
                    <a:pos x="10" y="49"/>
                  </a:cxn>
                </a:cxnLst>
                <a:rect l="0" t="0" r="r" b="b"/>
                <a:pathLst>
                  <a:path w="352" h="95">
                    <a:moveTo>
                      <a:pt x="10" y="49"/>
                    </a:moveTo>
                    <a:cubicBezTo>
                      <a:pt x="0" y="62"/>
                      <a:pt x="3" y="80"/>
                      <a:pt x="11" y="86"/>
                    </a:cubicBezTo>
                    <a:cubicBezTo>
                      <a:pt x="19" y="92"/>
                      <a:pt x="31" y="86"/>
                      <a:pt x="59" y="86"/>
                    </a:cubicBezTo>
                    <a:cubicBezTo>
                      <a:pt x="87" y="86"/>
                      <a:pt x="136" y="88"/>
                      <a:pt x="181" y="88"/>
                    </a:cubicBezTo>
                    <a:cubicBezTo>
                      <a:pt x="226" y="88"/>
                      <a:pt x="304" y="95"/>
                      <a:pt x="328" y="88"/>
                    </a:cubicBezTo>
                    <a:cubicBezTo>
                      <a:pt x="352" y="81"/>
                      <a:pt x="339" y="58"/>
                      <a:pt x="325" y="43"/>
                    </a:cubicBezTo>
                    <a:cubicBezTo>
                      <a:pt x="311" y="28"/>
                      <a:pt x="268" y="2"/>
                      <a:pt x="244" y="1"/>
                    </a:cubicBezTo>
                    <a:cubicBezTo>
                      <a:pt x="220" y="0"/>
                      <a:pt x="191" y="26"/>
                      <a:pt x="181" y="40"/>
                    </a:cubicBezTo>
                    <a:cubicBezTo>
                      <a:pt x="171" y="54"/>
                      <a:pt x="191" y="86"/>
                      <a:pt x="187" y="85"/>
                    </a:cubicBezTo>
                    <a:cubicBezTo>
                      <a:pt x="183" y="84"/>
                      <a:pt x="173" y="47"/>
                      <a:pt x="154" y="34"/>
                    </a:cubicBezTo>
                    <a:cubicBezTo>
                      <a:pt x="135" y="21"/>
                      <a:pt x="94" y="4"/>
                      <a:pt x="70" y="7"/>
                    </a:cubicBezTo>
                    <a:cubicBezTo>
                      <a:pt x="46" y="10"/>
                      <a:pt x="20" y="36"/>
                      <a:pt x="10" y="49"/>
                    </a:cubicBezTo>
                    <a:close/>
                  </a:path>
                </a:pathLst>
              </a:custGeom>
              <a:blipFill dpi="0" rotWithShape="1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318"/>
              <p:cNvSpPr>
                <a:spLocks/>
              </p:cNvSpPr>
              <p:nvPr/>
            </p:nvSpPr>
            <p:spPr bwMode="auto">
              <a:xfrm>
                <a:off x="379" y="2928"/>
                <a:ext cx="385" cy="295"/>
              </a:xfrm>
              <a:custGeom>
                <a:avLst/>
                <a:gdLst/>
                <a:ahLst/>
                <a:cxnLst>
                  <a:cxn ang="0">
                    <a:pos x="378" y="286"/>
                  </a:cxn>
                  <a:cxn ang="0">
                    <a:pos x="399" y="220"/>
                  </a:cxn>
                  <a:cxn ang="0">
                    <a:pos x="384" y="202"/>
                  </a:cxn>
                  <a:cxn ang="0">
                    <a:pos x="387" y="166"/>
                  </a:cxn>
                  <a:cxn ang="0">
                    <a:pos x="360" y="151"/>
                  </a:cxn>
                  <a:cxn ang="0">
                    <a:pos x="366" y="121"/>
                  </a:cxn>
                  <a:cxn ang="0">
                    <a:pos x="351" y="124"/>
                  </a:cxn>
                  <a:cxn ang="0">
                    <a:pos x="294" y="67"/>
                  </a:cxn>
                  <a:cxn ang="0">
                    <a:pos x="267" y="64"/>
                  </a:cxn>
                  <a:cxn ang="0">
                    <a:pos x="247" y="53"/>
                  </a:cxn>
                  <a:cxn ang="0">
                    <a:pos x="261" y="28"/>
                  </a:cxn>
                  <a:cxn ang="0">
                    <a:pos x="282" y="31"/>
                  </a:cxn>
                  <a:cxn ang="0">
                    <a:pos x="264" y="1"/>
                  </a:cxn>
                  <a:cxn ang="0">
                    <a:pos x="228" y="40"/>
                  </a:cxn>
                  <a:cxn ang="0">
                    <a:pos x="219" y="55"/>
                  </a:cxn>
                  <a:cxn ang="0">
                    <a:pos x="192" y="10"/>
                  </a:cxn>
                  <a:cxn ang="0">
                    <a:pos x="186" y="22"/>
                  </a:cxn>
                  <a:cxn ang="0">
                    <a:pos x="204" y="55"/>
                  </a:cxn>
                  <a:cxn ang="0">
                    <a:pos x="162" y="10"/>
                  </a:cxn>
                  <a:cxn ang="0">
                    <a:pos x="144" y="16"/>
                  </a:cxn>
                  <a:cxn ang="0">
                    <a:pos x="120" y="19"/>
                  </a:cxn>
                  <a:cxn ang="0">
                    <a:pos x="114" y="34"/>
                  </a:cxn>
                  <a:cxn ang="0">
                    <a:pos x="147" y="37"/>
                  </a:cxn>
                  <a:cxn ang="0">
                    <a:pos x="159" y="58"/>
                  </a:cxn>
                  <a:cxn ang="0">
                    <a:pos x="126" y="55"/>
                  </a:cxn>
                  <a:cxn ang="0">
                    <a:pos x="114" y="73"/>
                  </a:cxn>
                  <a:cxn ang="0">
                    <a:pos x="93" y="79"/>
                  </a:cxn>
                  <a:cxn ang="0">
                    <a:pos x="72" y="94"/>
                  </a:cxn>
                  <a:cxn ang="0">
                    <a:pos x="54" y="106"/>
                  </a:cxn>
                  <a:cxn ang="0">
                    <a:pos x="60" y="124"/>
                  </a:cxn>
                  <a:cxn ang="0">
                    <a:pos x="45" y="142"/>
                  </a:cxn>
                  <a:cxn ang="0">
                    <a:pos x="27" y="154"/>
                  </a:cxn>
                  <a:cxn ang="0">
                    <a:pos x="12" y="214"/>
                  </a:cxn>
                  <a:cxn ang="0">
                    <a:pos x="3" y="274"/>
                  </a:cxn>
                  <a:cxn ang="0">
                    <a:pos x="33" y="301"/>
                  </a:cxn>
                </a:cxnLst>
                <a:rect l="0" t="0" r="r" b="b"/>
                <a:pathLst>
                  <a:path w="400" h="301">
                    <a:moveTo>
                      <a:pt x="378" y="286"/>
                    </a:moveTo>
                    <a:cubicBezTo>
                      <a:pt x="381" y="275"/>
                      <a:pt x="398" y="234"/>
                      <a:pt x="399" y="220"/>
                    </a:cubicBezTo>
                    <a:cubicBezTo>
                      <a:pt x="400" y="206"/>
                      <a:pt x="386" y="211"/>
                      <a:pt x="384" y="202"/>
                    </a:cubicBezTo>
                    <a:cubicBezTo>
                      <a:pt x="382" y="193"/>
                      <a:pt x="391" y="174"/>
                      <a:pt x="387" y="166"/>
                    </a:cubicBezTo>
                    <a:cubicBezTo>
                      <a:pt x="383" y="158"/>
                      <a:pt x="363" y="158"/>
                      <a:pt x="360" y="151"/>
                    </a:cubicBezTo>
                    <a:cubicBezTo>
                      <a:pt x="357" y="144"/>
                      <a:pt x="367" y="125"/>
                      <a:pt x="366" y="121"/>
                    </a:cubicBezTo>
                    <a:cubicBezTo>
                      <a:pt x="365" y="117"/>
                      <a:pt x="363" y="133"/>
                      <a:pt x="351" y="124"/>
                    </a:cubicBezTo>
                    <a:cubicBezTo>
                      <a:pt x="339" y="115"/>
                      <a:pt x="308" y="77"/>
                      <a:pt x="294" y="67"/>
                    </a:cubicBezTo>
                    <a:cubicBezTo>
                      <a:pt x="280" y="57"/>
                      <a:pt x="275" y="66"/>
                      <a:pt x="267" y="64"/>
                    </a:cubicBezTo>
                    <a:cubicBezTo>
                      <a:pt x="259" y="62"/>
                      <a:pt x="248" y="59"/>
                      <a:pt x="247" y="53"/>
                    </a:cubicBezTo>
                    <a:cubicBezTo>
                      <a:pt x="246" y="47"/>
                      <a:pt x="255" y="32"/>
                      <a:pt x="261" y="28"/>
                    </a:cubicBezTo>
                    <a:cubicBezTo>
                      <a:pt x="267" y="24"/>
                      <a:pt x="282" y="35"/>
                      <a:pt x="282" y="31"/>
                    </a:cubicBezTo>
                    <a:cubicBezTo>
                      <a:pt x="282" y="27"/>
                      <a:pt x="273" y="0"/>
                      <a:pt x="264" y="1"/>
                    </a:cubicBezTo>
                    <a:cubicBezTo>
                      <a:pt x="255" y="2"/>
                      <a:pt x="235" y="31"/>
                      <a:pt x="228" y="40"/>
                    </a:cubicBezTo>
                    <a:cubicBezTo>
                      <a:pt x="221" y="49"/>
                      <a:pt x="225" y="60"/>
                      <a:pt x="219" y="55"/>
                    </a:cubicBezTo>
                    <a:cubicBezTo>
                      <a:pt x="213" y="50"/>
                      <a:pt x="197" y="15"/>
                      <a:pt x="192" y="10"/>
                    </a:cubicBezTo>
                    <a:cubicBezTo>
                      <a:pt x="187" y="5"/>
                      <a:pt x="184" y="15"/>
                      <a:pt x="186" y="22"/>
                    </a:cubicBezTo>
                    <a:cubicBezTo>
                      <a:pt x="188" y="29"/>
                      <a:pt x="208" y="57"/>
                      <a:pt x="204" y="55"/>
                    </a:cubicBezTo>
                    <a:cubicBezTo>
                      <a:pt x="200" y="53"/>
                      <a:pt x="172" y="17"/>
                      <a:pt x="162" y="10"/>
                    </a:cubicBezTo>
                    <a:cubicBezTo>
                      <a:pt x="152" y="3"/>
                      <a:pt x="151" y="15"/>
                      <a:pt x="144" y="16"/>
                    </a:cubicBezTo>
                    <a:cubicBezTo>
                      <a:pt x="137" y="17"/>
                      <a:pt x="125" y="16"/>
                      <a:pt x="120" y="19"/>
                    </a:cubicBezTo>
                    <a:cubicBezTo>
                      <a:pt x="115" y="22"/>
                      <a:pt x="110" y="31"/>
                      <a:pt x="114" y="34"/>
                    </a:cubicBezTo>
                    <a:cubicBezTo>
                      <a:pt x="118" y="37"/>
                      <a:pt x="140" y="33"/>
                      <a:pt x="147" y="37"/>
                    </a:cubicBezTo>
                    <a:cubicBezTo>
                      <a:pt x="154" y="41"/>
                      <a:pt x="163" y="55"/>
                      <a:pt x="159" y="58"/>
                    </a:cubicBezTo>
                    <a:cubicBezTo>
                      <a:pt x="155" y="61"/>
                      <a:pt x="133" y="53"/>
                      <a:pt x="126" y="55"/>
                    </a:cubicBezTo>
                    <a:cubicBezTo>
                      <a:pt x="119" y="57"/>
                      <a:pt x="119" y="69"/>
                      <a:pt x="114" y="73"/>
                    </a:cubicBezTo>
                    <a:cubicBezTo>
                      <a:pt x="109" y="77"/>
                      <a:pt x="100" y="76"/>
                      <a:pt x="93" y="79"/>
                    </a:cubicBezTo>
                    <a:cubicBezTo>
                      <a:pt x="86" y="82"/>
                      <a:pt x="79" y="89"/>
                      <a:pt x="72" y="94"/>
                    </a:cubicBezTo>
                    <a:cubicBezTo>
                      <a:pt x="65" y="99"/>
                      <a:pt x="56" y="101"/>
                      <a:pt x="54" y="106"/>
                    </a:cubicBezTo>
                    <a:cubicBezTo>
                      <a:pt x="52" y="111"/>
                      <a:pt x="61" y="118"/>
                      <a:pt x="60" y="124"/>
                    </a:cubicBezTo>
                    <a:cubicBezTo>
                      <a:pt x="59" y="130"/>
                      <a:pt x="51" y="137"/>
                      <a:pt x="45" y="142"/>
                    </a:cubicBezTo>
                    <a:cubicBezTo>
                      <a:pt x="39" y="147"/>
                      <a:pt x="33" y="142"/>
                      <a:pt x="27" y="154"/>
                    </a:cubicBezTo>
                    <a:cubicBezTo>
                      <a:pt x="21" y="166"/>
                      <a:pt x="16" y="194"/>
                      <a:pt x="12" y="214"/>
                    </a:cubicBezTo>
                    <a:cubicBezTo>
                      <a:pt x="8" y="234"/>
                      <a:pt x="0" y="260"/>
                      <a:pt x="3" y="274"/>
                    </a:cubicBezTo>
                    <a:cubicBezTo>
                      <a:pt x="6" y="288"/>
                      <a:pt x="27" y="295"/>
                      <a:pt x="33" y="301"/>
                    </a:cubicBezTo>
                  </a:path>
                </a:pathLst>
              </a:custGeom>
              <a:gradFill rotWithShape="1">
                <a:gsLst>
                  <a:gs pos="0">
                    <a:srgbClr val="D20000"/>
                  </a:gs>
                  <a:gs pos="50000">
                    <a:srgbClr val="993300"/>
                  </a:gs>
                  <a:gs pos="100000">
                    <a:srgbClr val="D20000"/>
                  </a:gs>
                </a:gsLst>
                <a:lin ang="18900000" scaled="1"/>
              </a:gra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319"/>
              <p:cNvSpPr>
                <a:spLocks/>
              </p:cNvSpPr>
              <p:nvPr/>
            </p:nvSpPr>
            <p:spPr bwMode="auto">
              <a:xfrm>
                <a:off x="766" y="3636"/>
                <a:ext cx="98" cy="104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91" y="19"/>
                  </a:cxn>
                  <a:cxn ang="0">
                    <a:pos x="97" y="65"/>
                  </a:cxn>
                  <a:cxn ang="0">
                    <a:pos x="78" y="90"/>
                  </a:cxn>
                  <a:cxn ang="0">
                    <a:pos x="36" y="96"/>
                  </a:cxn>
                  <a:cxn ang="0">
                    <a:pos x="4" y="59"/>
                  </a:cxn>
                  <a:cxn ang="0">
                    <a:pos x="12" y="30"/>
                  </a:cxn>
                </a:cxnLst>
                <a:rect l="0" t="0" r="r" b="b"/>
                <a:pathLst>
                  <a:path w="99" h="101">
                    <a:moveTo>
                      <a:pt x="66" y="0"/>
                    </a:moveTo>
                    <a:cubicBezTo>
                      <a:pt x="70" y="4"/>
                      <a:pt x="86" y="8"/>
                      <a:pt x="91" y="19"/>
                    </a:cubicBezTo>
                    <a:cubicBezTo>
                      <a:pt x="96" y="30"/>
                      <a:pt x="99" y="53"/>
                      <a:pt x="97" y="65"/>
                    </a:cubicBezTo>
                    <a:cubicBezTo>
                      <a:pt x="95" y="77"/>
                      <a:pt x="88" y="85"/>
                      <a:pt x="78" y="90"/>
                    </a:cubicBezTo>
                    <a:cubicBezTo>
                      <a:pt x="68" y="95"/>
                      <a:pt x="48" y="101"/>
                      <a:pt x="36" y="96"/>
                    </a:cubicBezTo>
                    <a:cubicBezTo>
                      <a:pt x="24" y="91"/>
                      <a:pt x="8" y="70"/>
                      <a:pt x="4" y="59"/>
                    </a:cubicBezTo>
                    <a:cubicBezTo>
                      <a:pt x="0" y="48"/>
                      <a:pt x="10" y="36"/>
                      <a:pt x="12" y="30"/>
                    </a:cubicBezTo>
                  </a:path>
                </a:pathLst>
              </a:custGeom>
              <a:gradFill rotWithShape="1">
                <a:gsLst>
                  <a:gs pos="0">
                    <a:srgbClr val="FF9F3F"/>
                  </a:gs>
                  <a:gs pos="100000">
                    <a:srgbClr val="FFAE5D"/>
                  </a:gs>
                </a:gsLst>
                <a:path path="rect">
                  <a:fillToRect l="50000" t="50000" r="50000" b="50000"/>
                </a:path>
              </a:gradFill>
              <a:ln w="63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320"/>
              <p:cNvSpPr>
                <a:spLocks/>
              </p:cNvSpPr>
              <p:nvPr/>
            </p:nvSpPr>
            <p:spPr bwMode="auto">
              <a:xfrm>
                <a:off x="288" y="3622"/>
                <a:ext cx="107" cy="114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10" y="31"/>
                  </a:cxn>
                  <a:cxn ang="0">
                    <a:pos x="4" y="77"/>
                  </a:cxn>
                  <a:cxn ang="0">
                    <a:pos x="36" y="91"/>
                  </a:cxn>
                  <a:cxn ang="0">
                    <a:pos x="65" y="108"/>
                  </a:cxn>
                  <a:cxn ang="0">
                    <a:pos x="97" y="71"/>
                  </a:cxn>
                  <a:cxn ang="0">
                    <a:pos x="108" y="44"/>
                  </a:cxn>
                </a:cxnLst>
                <a:rect l="0" t="0" r="r" b="b"/>
                <a:pathLst>
                  <a:path w="108" h="111">
                    <a:moveTo>
                      <a:pt x="48" y="0"/>
                    </a:moveTo>
                    <a:cubicBezTo>
                      <a:pt x="42" y="5"/>
                      <a:pt x="17" y="19"/>
                      <a:pt x="10" y="31"/>
                    </a:cubicBezTo>
                    <a:cubicBezTo>
                      <a:pt x="2" y="44"/>
                      <a:pt x="0" y="66"/>
                      <a:pt x="4" y="77"/>
                    </a:cubicBezTo>
                    <a:cubicBezTo>
                      <a:pt x="8" y="87"/>
                      <a:pt x="26" y="86"/>
                      <a:pt x="36" y="91"/>
                    </a:cubicBezTo>
                    <a:cubicBezTo>
                      <a:pt x="46" y="96"/>
                      <a:pt x="55" y="111"/>
                      <a:pt x="65" y="108"/>
                    </a:cubicBezTo>
                    <a:cubicBezTo>
                      <a:pt x="75" y="105"/>
                      <a:pt x="90" y="82"/>
                      <a:pt x="97" y="71"/>
                    </a:cubicBezTo>
                    <a:cubicBezTo>
                      <a:pt x="104" y="60"/>
                      <a:pt x="106" y="50"/>
                      <a:pt x="108" y="44"/>
                    </a:cubicBezTo>
                  </a:path>
                </a:pathLst>
              </a:custGeom>
              <a:gradFill rotWithShape="1">
                <a:gsLst>
                  <a:gs pos="0">
                    <a:srgbClr val="FF9F3F"/>
                  </a:gs>
                  <a:gs pos="100000">
                    <a:srgbClr val="FFAE5D"/>
                  </a:gs>
                </a:gsLst>
                <a:path path="rect">
                  <a:fillToRect l="50000" t="50000" r="50000" b="50000"/>
                </a:path>
              </a:gradFill>
              <a:ln w="63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321"/>
              <p:cNvSpPr>
                <a:spLocks/>
              </p:cNvSpPr>
              <p:nvPr/>
            </p:nvSpPr>
            <p:spPr bwMode="auto">
              <a:xfrm>
                <a:off x="411" y="3033"/>
                <a:ext cx="332" cy="356"/>
              </a:xfrm>
              <a:custGeom>
                <a:avLst/>
                <a:gdLst/>
                <a:ahLst/>
                <a:cxnLst>
                  <a:cxn ang="0">
                    <a:pos x="0" y="194"/>
                  </a:cxn>
                  <a:cxn ang="0">
                    <a:pos x="6" y="209"/>
                  </a:cxn>
                  <a:cxn ang="0">
                    <a:pos x="36" y="266"/>
                  </a:cxn>
                  <a:cxn ang="0">
                    <a:pos x="87" y="308"/>
                  </a:cxn>
                  <a:cxn ang="0">
                    <a:pos x="138" y="320"/>
                  </a:cxn>
                  <a:cxn ang="0">
                    <a:pos x="144" y="344"/>
                  </a:cxn>
                  <a:cxn ang="0">
                    <a:pos x="165" y="365"/>
                  </a:cxn>
                  <a:cxn ang="0">
                    <a:pos x="192" y="341"/>
                  </a:cxn>
                  <a:cxn ang="0">
                    <a:pos x="207" y="317"/>
                  </a:cxn>
                  <a:cxn ang="0">
                    <a:pos x="255" y="308"/>
                  </a:cxn>
                  <a:cxn ang="0">
                    <a:pos x="303" y="275"/>
                  </a:cxn>
                  <a:cxn ang="0">
                    <a:pos x="342" y="179"/>
                  </a:cxn>
                  <a:cxn ang="0">
                    <a:pos x="288" y="98"/>
                  </a:cxn>
                  <a:cxn ang="0">
                    <a:pos x="256" y="27"/>
                  </a:cxn>
                  <a:cxn ang="0">
                    <a:pos x="208" y="75"/>
                  </a:cxn>
                  <a:cxn ang="0">
                    <a:pos x="198" y="56"/>
                  </a:cxn>
                  <a:cxn ang="0">
                    <a:pos x="183" y="53"/>
                  </a:cxn>
                  <a:cxn ang="0">
                    <a:pos x="112" y="75"/>
                  </a:cxn>
                  <a:cxn ang="0">
                    <a:pos x="126" y="41"/>
                  </a:cxn>
                  <a:cxn ang="0">
                    <a:pos x="114" y="11"/>
                  </a:cxn>
                  <a:cxn ang="0">
                    <a:pos x="54" y="110"/>
                  </a:cxn>
                  <a:cxn ang="0">
                    <a:pos x="60" y="137"/>
                  </a:cxn>
                  <a:cxn ang="0">
                    <a:pos x="54" y="161"/>
                  </a:cxn>
                  <a:cxn ang="0">
                    <a:pos x="36" y="155"/>
                  </a:cxn>
                  <a:cxn ang="0">
                    <a:pos x="33" y="119"/>
                  </a:cxn>
                  <a:cxn ang="0">
                    <a:pos x="12" y="152"/>
                  </a:cxn>
                  <a:cxn ang="0">
                    <a:pos x="12" y="173"/>
                  </a:cxn>
                  <a:cxn ang="0">
                    <a:pos x="9" y="185"/>
                  </a:cxn>
                  <a:cxn ang="0">
                    <a:pos x="0" y="194"/>
                  </a:cxn>
                </a:cxnLst>
                <a:rect l="0" t="0" r="r" b="b"/>
                <a:pathLst>
                  <a:path w="344" h="365">
                    <a:moveTo>
                      <a:pt x="0" y="194"/>
                    </a:moveTo>
                    <a:cubicBezTo>
                      <a:pt x="0" y="198"/>
                      <a:pt x="0" y="197"/>
                      <a:pt x="6" y="209"/>
                    </a:cubicBezTo>
                    <a:cubicBezTo>
                      <a:pt x="12" y="221"/>
                      <a:pt x="23" y="250"/>
                      <a:pt x="36" y="266"/>
                    </a:cubicBezTo>
                    <a:cubicBezTo>
                      <a:pt x="49" y="282"/>
                      <a:pt x="70" y="299"/>
                      <a:pt x="87" y="308"/>
                    </a:cubicBezTo>
                    <a:cubicBezTo>
                      <a:pt x="104" y="317"/>
                      <a:pt x="129" y="314"/>
                      <a:pt x="138" y="320"/>
                    </a:cubicBezTo>
                    <a:cubicBezTo>
                      <a:pt x="147" y="326"/>
                      <a:pt x="140" y="337"/>
                      <a:pt x="144" y="344"/>
                    </a:cubicBezTo>
                    <a:cubicBezTo>
                      <a:pt x="148" y="351"/>
                      <a:pt x="157" y="365"/>
                      <a:pt x="165" y="365"/>
                    </a:cubicBezTo>
                    <a:cubicBezTo>
                      <a:pt x="173" y="365"/>
                      <a:pt x="185" y="349"/>
                      <a:pt x="192" y="341"/>
                    </a:cubicBezTo>
                    <a:cubicBezTo>
                      <a:pt x="199" y="333"/>
                      <a:pt x="197" y="322"/>
                      <a:pt x="207" y="317"/>
                    </a:cubicBezTo>
                    <a:cubicBezTo>
                      <a:pt x="217" y="312"/>
                      <a:pt x="239" y="315"/>
                      <a:pt x="255" y="308"/>
                    </a:cubicBezTo>
                    <a:cubicBezTo>
                      <a:pt x="271" y="301"/>
                      <a:pt x="289" y="296"/>
                      <a:pt x="303" y="275"/>
                    </a:cubicBezTo>
                    <a:cubicBezTo>
                      <a:pt x="317" y="254"/>
                      <a:pt x="344" y="208"/>
                      <a:pt x="342" y="179"/>
                    </a:cubicBezTo>
                    <a:cubicBezTo>
                      <a:pt x="340" y="150"/>
                      <a:pt x="302" y="123"/>
                      <a:pt x="288" y="98"/>
                    </a:cubicBezTo>
                    <a:cubicBezTo>
                      <a:pt x="274" y="73"/>
                      <a:pt x="269" y="31"/>
                      <a:pt x="256" y="27"/>
                    </a:cubicBezTo>
                    <a:cubicBezTo>
                      <a:pt x="243" y="23"/>
                      <a:pt x="218" y="70"/>
                      <a:pt x="208" y="75"/>
                    </a:cubicBezTo>
                    <a:cubicBezTo>
                      <a:pt x="198" y="80"/>
                      <a:pt x="202" y="60"/>
                      <a:pt x="198" y="56"/>
                    </a:cubicBezTo>
                    <a:cubicBezTo>
                      <a:pt x="194" y="52"/>
                      <a:pt x="197" y="50"/>
                      <a:pt x="183" y="53"/>
                    </a:cubicBezTo>
                    <a:cubicBezTo>
                      <a:pt x="169" y="56"/>
                      <a:pt x="121" y="77"/>
                      <a:pt x="112" y="75"/>
                    </a:cubicBezTo>
                    <a:cubicBezTo>
                      <a:pt x="103" y="73"/>
                      <a:pt x="126" y="52"/>
                      <a:pt x="126" y="41"/>
                    </a:cubicBezTo>
                    <a:cubicBezTo>
                      <a:pt x="126" y="30"/>
                      <a:pt x="126" y="0"/>
                      <a:pt x="114" y="11"/>
                    </a:cubicBezTo>
                    <a:cubicBezTo>
                      <a:pt x="102" y="22"/>
                      <a:pt x="63" y="89"/>
                      <a:pt x="54" y="110"/>
                    </a:cubicBezTo>
                    <a:cubicBezTo>
                      <a:pt x="45" y="131"/>
                      <a:pt x="60" y="129"/>
                      <a:pt x="60" y="137"/>
                    </a:cubicBezTo>
                    <a:cubicBezTo>
                      <a:pt x="60" y="145"/>
                      <a:pt x="58" y="158"/>
                      <a:pt x="54" y="161"/>
                    </a:cubicBezTo>
                    <a:cubicBezTo>
                      <a:pt x="50" y="164"/>
                      <a:pt x="39" y="162"/>
                      <a:pt x="36" y="155"/>
                    </a:cubicBezTo>
                    <a:cubicBezTo>
                      <a:pt x="33" y="148"/>
                      <a:pt x="37" y="119"/>
                      <a:pt x="33" y="119"/>
                    </a:cubicBezTo>
                    <a:cubicBezTo>
                      <a:pt x="29" y="119"/>
                      <a:pt x="16" y="143"/>
                      <a:pt x="12" y="152"/>
                    </a:cubicBezTo>
                    <a:cubicBezTo>
                      <a:pt x="8" y="161"/>
                      <a:pt x="12" y="168"/>
                      <a:pt x="12" y="173"/>
                    </a:cubicBezTo>
                    <a:cubicBezTo>
                      <a:pt x="12" y="178"/>
                      <a:pt x="11" y="182"/>
                      <a:pt x="9" y="185"/>
                    </a:cubicBezTo>
                    <a:cubicBezTo>
                      <a:pt x="7" y="188"/>
                      <a:pt x="0" y="190"/>
                      <a:pt x="0" y="19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C993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322"/>
              <p:cNvSpPr>
                <a:spLocks/>
              </p:cNvSpPr>
              <p:nvPr/>
            </p:nvSpPr>
            <p:spPr bwMode="auto">
              <a:xfrm>
                <a:off x="530" y="3272"/>
                <a:ext cx="109" cy="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" y="27"/>
                  </a:cxn>
                  <a:cxn ang="0">
                    <a:pos x="60" y="30"/>
                  </a:cxn>
                  <a:cxn ang="0">
                    <a:pos x="81" y="27"/>
                  </a:cxn>
                  <a:cxn ang="0">
                    <a:pos x="114" y="3"/>
                  </a:cxn>
                </a:cxnLst>
                <a:rect l="0" t="0" r="r" b="b"/>
                <a:pathLst>
                  <a:path w="114" h="32">
                    <a:moveTo>
                      <a:pt x="0" y="0"/>
                    </a:moveTo>
                    <a:cubicBezTo>
                      <a:pt x="7" y="4"/>
                      <a:pt x="29" y="22"/>
                      <a:pt x="39" y="27"/>
                    </a:cubicBezTo>
                    <a:cubicBezTo>
                      <a:pt x="49" y="32"/>
                      <a:pt x="53" y="30"/>
                      <a:pt x="60" y="30"/>
                    </a:cubicBezTo>
                    <a:cubicBezTo>
                      <a:pt x="67" y="30"/>
                      <a:pt x="72" y="32"/>
                      <a:pt x="81" y="27"/>
                    </a:cubicBezTo>
                    <a:cubicBezTo>
                      <a:pt x="90" y="22"/>
                      <a:pt x="107" y="8"/>
                      <a:pt x="114" y="3"/>
                    </a:cubicBezTo>
                  </a:path>
                </a:pathLst>
              </a:custGeom>
              <a:noFill/>
              <a:ln w="12700" cmpd="sng">
                <a:solidFill>
                  <a:srgbClr val="D20000"/>
                </a:solidFill>
                <a:round/>
                <a:headEnd type="none" w="med" len="med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323"/>
              <p:cNvSpPr>
                <a:spLocks/>
              </p:cNvSpPr>
              <p:nvPr/>
            </p:nvSpPr>
            <p:spPr bwMode="auto">
              <a:xfrm>
                <a:off x="566" y="3283"/>
                <a:ext cx="45" cy="1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1"/>
                  </a:cxn>
                  <a:cxn ang="0">
                    <a:pos x="25" y="4"/>
                  </a:cxn>
                  <a:cxn ang="0">
                    <a:pos x="36" y="1"/>
                  </a:cxn>
                  <a:cxn ang="0">
                    <a:pos x="45" y="10"/>
                  </a:cxn>
                </a:cxnLst>
                <a:rect l="0" t="0" r="r" b="b"/>
                <a:pathLst>
                  <a:path w="45" h="10">
                    <a:moveTo>
                      <a:pt x="0" y="10"/>
                    </a:moveTo>
                    <a:cubicBezTo>
                      <a:pt x="2" y="8"/>
                      <a:pt x="6" y="2"/>
                      <a:pt x="10" y="1"/>
                    </a:cubicBezTo>
                    <a:cubicBezTo>
                      <a:pt x="14" y="0"/>
                      <a:pt x="21" y="4"/>
                      <a:pt x="25" y="4"/>
                    </a:cubicBezTo>
                    <a:cubicBezTo>
                      <a:pt x="29" y="4"/>
                      <a:pt x="33" y="0"/>
                      <a:pt x="36" y="1"/>
                    </a:cubicBezTo>
                    <a:cubicBezTo>
                      <a:pt x="39" y="2"/>
                      <a:pt x="43" y="8"/>
                      <a:pt x="45" y="10"/>
                    </a:cubicBezTo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324"/>
              <p:cNvSpPr>
                <a:spLocks/>
              </p:cNvSpPr>
              <p:nvPr/>
            </p:nvSpPr>
            <p:spPr bwMode="auto">
              <a:xfrm>
                <a:off x="513" y="3157"/>
                <a:ext cx="61" cy="27"/>
              </a:xfrm>
              <a:custGeom>
                <a:avLst/>
                <a:gdLst/>
                <a:ahLst/>
                <a:cxnLst>
                  <a:cxn ang="0">
                    <a:pos x="63" y="16"/>
                  </a:cxn>
                  <a:cxn ang="0">
                    <a:pos x="33" y="4"/>
                  </a:cxn>
                  <a:cxn ang="0">
                    <a:pos x="24" y="4"/>
                  </a:cxn>
                  <a:cxn ang="0">
                    <a:pos x="0" y="28"/>
                  </a:cxn>
                </a:cxnLst>
                <a:rect l="0" t="0" r="r" b="b"/>
                <a:pathLst>
                  <a:path w="63" h="28">
                    <a:moveTo>
                      <a:pt x="63" y="16"/>
                    </a:moveTo>
                    <a:cubicBezTo>
                      <a:pt x="58" y="14"/>
                      <a:pt x="39" y="6"/>
                      <a:pt x="33" y="4"/>
                    </a:cubicBezTo>
                    <a:cubicBezTo>
                      <a:pt x="27" y="2"/>
                      <a:pt x="29" y="0"/>
                      <a:pt x="24" y="4"/>
                    </a:cubicBezTo>
                    <a:cubicBezTo>
                      <a:pt x="19" y="8"/>
                      <a:pt x="5" y="23"/>
                      <a:pt x="0" y="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325"/>
              <p:cNvSpPr>
                <a:spLocks/>
              </p:cNvSpPr>
              <p:nvPr/>
            </p:nvSpPr>
            <p:spPr bwMode="auto">
              <a:xfrm>
                <a:off x="533" y="3187"/>
                <a:ext cx="26" cy="26"/>
              </a:xfrm>
              <a:custGeom>
                <a:avLst/>
                <a:gdLst/>
                <a:ahLst/>
                <a:cxnLst>
                  <a:cxn ang="0">
                    <a:pos x="27" y="12"/>
                  </a:cxn>
                  <a:cxn ang="0">
                    <a:pos x="12" y="0"/>
                  </a:cxn>
                  <a:cxn ang="0">
                    <a:pos x="0" y="15"/>
                  </a:cxn>
                  <a:cxn ang="0">
                    <a:pos x="15" y="27"/>
                  </a:cxn>
                  <a:cxn ang="0">
                    <a:pos x="27" y="12"/>
                  </a:cxn>
                </a:cxnLst>
                <a:rect l="0" t="0" r="r" b="b"/>
                <a:pathLst>
                  <a:path w="27" h="27">
                    <a:moveTo>
                      <a:pt x="27" y="12"/>
                    </a:moveTo>
                    <a:cubicBezTo>
                      <a:pt x="27" y="8"/>
                      <a:pt x="16" y="0"/>
                      <a:pt x="12" y="0"/>
                    </a:cubicBezTo>
                    <a:cubicBezTo>
                      <a:pt x="8" y="0"/>
                      <a:pt x="0" y="11"/>
                      <a:pt x="0" y="15"/>
                    </a:cubicBezTo>
                    <a:cubicBezTo>
                      <a:pt x="0" y="19"/>
                      <a:pt x="11" y="27"/>
                      <a:pt x="15" y="27"/>
                    </a:cubicBezTo>
                    <a:cubicBezTo>
                      <a:pt x="19" y="27"/>
                      <a:pt x="27" y="16"/>
                      <a:pt x="27" y="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326"/>
              <p:cNvSpPr>
                <a:spLocks/>
              </p:cNvSpPr>
              <p:nvPr/>
            </p:nvSpPr>
            <p:spPr bwMode="auto">
              <a:xfrm>
                <a:off x="512" y="3165"/>
                <a:ext cx="62" cy="36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4" y="22"/>
                  </a:cxn>
                  <a:cxn ang="0">
                    <a:pos x="31" y="1"/>
                  </a:cxn>
                  <a:cxn ang="0">
                    <a:pos x="61" y="13"/>
                  </a:cxn>
                  <a:cxn ang="0">
                    <a:pos x="52" y="31"/>
                  </a:cxn>
                  <a:cxn ang="0">
                    <a:pos x="34" y="19"/>
                  </a:cxn>
                  <a:cxn ang="0">
                    <a:pos x="13" y="34"/>
                  </a:cxn>
                  <a:cxn ang="0">
                    <a:pos x="4" y="31"/>
                  </a:cxn>
                </a:cxnLst>
                <a:rect l="0" t="0" r="r" b="b"/>
                <a:pathLst>
                  <a:path w="64" h="36">
                    <a:moveTo>
                      <a:pt x="4" y="31"/>
                    </a:moveTo>
                    <a:cubicBezTo>
                      <a:pt x="3" y="29"/>
                      <a:pt x="0" y="27"/>
                      <a:pt x="4" y="22"/>
                    </a:cubicBezTo>
                    <a:cubicBezTo>
                      <a:pt x="8" y="17"/>
                      <a:pt x="22" y="2"/>
                      <a:pt x="31" y="1"/>
                    </a:cubicBezTo>
                    <a:cubicBezTo>
                      <a:pt x="40" y="0"/>
                      <a:pt x="58" y="8"/>
                      <a:pt x="61" y="13"/>
                    </a:cubicBezTo>
                    <a:cubicBezTo>
                      <a:pt x="64" y="18"/>
                      <a:pt x="56" y="30"/>
                      <a:pt x="52" y="31"/>
                    </a:cubicBezTo>
                    <a:cubicBezTo>
                      <a:pt x="48" y="32"/>
                      <a:pt x="40" y="19"/>
                      <a:pt x="34" y="19"/>
                    </a:cubicBezTo>
                    <a:cubicBezTo>
                      <a:pt x="28" y="19"/>
                      <a:pt x="18" y="32"/>
                      <a:pt x="13" y="34"/>
                    </a:cubicBezTo>
                    <a:cubicBezTo>
                      <a:pt x="8" y="36"/>
                      <a:pt x="4" y="34"/>
                      <a:pt x="4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327"/>
              <p:cNvSpPr>
                <a:spLocks/>
              </p:cNvSpPr>
              <p:nvPr/>
            </p:nvSpPr>
            <p:spPr bwMode="auto">
              <a:xfrm flipH="1">
                <a:off x="611" y="3153"/>
                <a:ext cx="61" cy="27"/>
              </a:xfrm>
              <a:custGeom>
                <a:avLst/>
                <a:gdLst/>
                <a:ahLst/>
                <a:cxnLst>
                  <a:cxn ang="0">
                    <a:pos x="63" y="16"/>
                  </a:cxn>
                  <a:cxn ang="0">
                    <a:pos x="33" y="4"/>
                  </a:cxn>
                  <a:cxn ang="0">
                    <a:pos x="24" y="4"/>
                  </a:cxn>
                  <a:cxn ang="0">
                    <a:pos x="0" y="28"/>
                  </a:cxn>
                </a:cxnLst>
                <a:rect l="0" t="0" r="r" b="b"/>
                <a:pathLst>
                  <a:path w="63" h="28">
                    <a:moveTo>
                      <a:pt x="63" y="16"/>
                    </a:moveTo>
                    <a:cubicBezTo>
                      <a:pt x="58" y="14"/>
                      <a:pt x="39" y="6"/>
                      <a:pt x="33" y="4"/>
                    </a:cubicBezTo>
                    <a:cubicBezTo>
                      <a:pt x="27" y="2"/>
                      <a:pt x="29" y="0"/>
                      <a:pt x="24" y="4"/>
                    </a:cubicBezTo>
                    <a:cubicBezTo>
                      <a:pt x="19" y="8"/>
                      <a:pt x="5" y="23"/>
                      <a:pt x="0" y="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328"/>
              <p:cNvSpPr>
                <a:spLocks/>
              </p:cNvSpPr>
              <p:nvPr/>
            </p:nvSpPr>
            <p:spPr bwMode="auto">
              <a:xfrm flipH="1">
                <a:off x="626" y="3183"/>
                <a:ext cx="26" cy="26"/>
              </a:xfrm>
              <a:custGeom>
                <a:avLst/>
                <a:gdLst/>
                <a:ahLst/>
                <a:cxnLst>
                  <a:cxn ang="0">
                    <a:pos x="27" y="12"/>
                  </a:cxn>
                  <a:cxn ang="0">
                    <a:pos x="12" y="0"/>
                  </a:cxn>
                  <a:cxn ang="0">
                    <a:pos x="0" y="15"/>
                  </a:cxn>
                  <a:cxn ang="0">
                    <a:pos x="15" y="27"/>
                  </a:cxn>
                  <a:cxn ang="0">
                    <a:pos x="27" y="12"/>
                  </a:cxn>
                </a:cxnLst>
                <a:rect l="0" t="0" r="r" b="b"/>
                <a:pathLst>
                  <a:path w="27" h="27">
                    <a:moveTo>
                      <a:pt x="27" y="12"/>
                    </a:moveTo>
                    <a:cubicBezTo>
                      <a:pt x="27" y="8"/>
                      <a:pt x="16" y="0"/>
                      <a:pt x="12" y="0"/>
                    </a:cubicBezTo>
                    <a:cubicBezTo>
                      <a:pt x="8" y="0"/>
                      <a:pt x="0" y="11"/>
                      <a:pt x="0" y="15"/>
                    </a:cubicBezTo>
                    <a:cubicBezTo>
                      <a:pt x="0" y="19"/>
                      <a:pt x="11" y="27"/>
                      <a:pt x="15" y="27"/>
                    </a:cubicBezTo>
                    <a:cubicBezTo>
                      <a:pt x="19" y="27"/>
                      <a:pt x="27" y="16"/>
                      <a:pt x="27" y="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329"/>
              <p:cNvSpPr>
                <a:spLocks/>
              </p:cNvSpPr>
              <p:nvPr/>
            </p:nvSpPr>
            <p:spPr bwMode="auto">
              <a:xfrm flipH="1">
                <a:off x="611" y="3162"/>
                <a:ext cx="62" cy="35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4" y="22"/>
                  </a:cxn>
                  <a:cxn ang="0">
                    <a:pos x="31" y="1"/>
                  </a:cxn>
                  <a:cxn ang="0">
                    <a:pos x="61" y="13"/>
                  </a:cxn>
                  <a:cxn ang="0">
                    <a:pos x="52" y="31"/>
                  </a:cxn>
                  <a:cxn ang="0">
                    <a:pos x="34" y="19"/>
                  </a:cxn>
                  <a:cxn ang="0">
                    <a:pos x="13" y="34"/>
                  </a:cxn>
                  <a:cxn ang="0">
                    <a:pos x="4" y="31"/>
                  </a:cxn>
                </a:cxnLst>
                <a:rect l="0" t="0" r="r" b="b"/>
                <a:pathLst>
                  <a:path w="64" h="36">
                    <a:moveTo>
                      <a:pt x="4" y="31"/>
                    </a:moveTo>
                    <a:cubicBezTo>
                      <a:pt x="3" y="29"/>
                      <a:pt x="0" y="27"/>
                      <a:pt x="4" y="22"/>
                    </a:cubicBezTo>
                    <a:cubicBezTo>
                      <a:pt x="8" y="17"/>
                      <a:pt x="22" y="2"/>
                      <a:pt x="31" y="1"/>
                    </a:cubicBezTo>
                    <a:cubicBezTo>
                      <a:pt x="40" y="0"/>
                      <a:pt x="58" y="8"/>
                      <a:pt x="61" y="13"/>
                    </a:cubicBezTo>
                    <a:cubicBezTo>
                      <a:pt x="64" y="18"/>
                      <a:pt x="56" y="30"/>
                      <a:pt x="52" y="31"/>
                    </a:cubicBezTo>
                    <a:cubicBezTo>
                      <a:pt x="48" y="32"/>
                      <a:pt x="40" y="19"/>
                      <a:pt x="34" y="19"/>
                    </a:cubicBezTo>
                    <a:cubicBezTo>
                      <a:pt x="28" y="19"/>
                      <a:pt x="18" y="32"/>
                      <a:pt x="13" y="34"/>
                    </a:cubicBezTo>
                    <a:cubicBezTo>
                      <a:pt x="8" y="36"/>
                      <a:pt x="4" y="34"/>
                      <a:pt x="4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330"/>
              <p:cNvSpPr>
                <a:spLocks/>
              </p:cNvSpPr>
              <p:nvPr/>
            </p:nvSpPr>
            <p:spPr bwMode="auto">
              <a:xfrm>
                <a:off x="592" y="3126"/>
                <a:ext cx="99" cy="105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37" y="5"/>
                  </a:cxn>
                  <a:cxn ang="0">
                    <a:pos x="67" y="5"/>
                  </a:cxn>
                  <a:cxn ang="0">
                    <a:pos x="97" y="35"/>
                  </a:cxn>
                  <a:cxn ang="0">
                    <a:pos x="97" y="68"/>
                  </a:cxn>
                  <a:cxn ang="0">
                    <a:pos x="70" y="101"/>
                  </a:cxn>
                  <a:cxn ang="0">
                    <a:pos x="40" y="104"/>
                  </a:cxn>
                  <a:cxn ang="0">
                    <a:pos x="13" y="92"/>
                  </a:cxn>
                  <a:cxn ang="0">
                    <a:pos x="1" y="65"/>
                  </a:cxn>
                  <a:cxn ang="0">
                    <a:pos x="4" y="35"/>
                  </a:cxn>
                </a:cxnLst>
                <a:rect l="0" t="0" r="r" b="b"/>
                <a:pathLst>
                  <a:path w="102" h="107">
                    <a:moveTo>
                      <a:pt x="4" y="35"/>
                    </a:moveTo>
                    <a:cubicBezTo>
                      <a:pt x="9" y="25"/>
                      <a:pt x="27" y="10"/>
                      <a:pt x="37" y="5"/>
                    </a:cubicBezTo>
                    <a:cubicBezTo>
                      <a:pt x="47" y="0"/>
                      <a:pt x="57" y="0"/>
                      <a:pt x="67" y="5"/>
                    </a:cubicBezTo>
                    <a:cubicBezTo>
                      <a:pt x="77" y="10"/>
                      <a:pt x="92" y="25"/>
                      <a:pt x="97" y="35"/>
                    </a:cubicBezTo>
                    <a:cubicBezTo>
                      <a:pt x="102" y="45"/>
                      <a:pt x="101" y="57"/>
                      <a:pt x="97" y="68"/>
                    </a:cubicBezTo>
                    <a:cubicBezTo>
                      <a:pt x="93" y="79"/>
                      <a:pt x="79" y="95"/>
                      <a:pt x="70" y="101"/>
                    </a:cubicBezTo>
                    <a:cubicBezTo>
                      <a:pt x="61" y="107"/>
                      <a:pt x="49" y="105"/>
                      <a:pt x="40" y="104"/>
                    </a:cubicBezTo>
                    <a:cubicBezTo>
                      <a:pt x="31" y="103"/>
                      <a:pt x="19" y="98"/>
                      <a:pt x="13" y="92"/>
                    </a:cubicBezTo>
                    <a:cubicBezTo>
                      <a:pt x="7" y="86"/>
                      <a:pt x="2" y="74"/>
                      <a:pt x="1" y="65"/>
                    </a:cubicBezTo>
                    <a:cubicBezTo>
                      <a:pt x="0" y="56"/>
                      <a:pt x="4" y="41"/>
                      <a:pt x="4" y="35"/>
                    </a:cubicBez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331"/>
              <p:cNvSpPr>
                <a:spLocks/>
              </p:cNvSpPr>
              <p:nvPr/>
            </p:nvSpPr>
            <p:spPr bwMode="auto">
              <a:xfrm>
                <a:off x="491" y="3132"/>
                <a:ext cx="99" cy="103"/>
              </a:xfrm>
              <a:custGeom>
                <a:avLst/>
                <a:gdLst/>
                <a:ahLst/>
                <a:cxnLst>
                  <a:cxn ang="0">
                    <a:pos x="1" y="31"/>
                  </a:cxn>
                  <a:cxn ang="0">
                    <a:pos x="27" y="8"/>
                  </a:cxn>
                  <a:cxn ang="0">
                    <a:pos x="70" y="5"/>
                  </a:cxn>
                  <a:cxn ang="0">
                    <a:pos x="96" y="37"/>
                  </a:cxn>
                  <a:cxn ang="0">
                    <a:pos x="90" y="73"/>
                  </a:cxn>
                  <a:cxn ang="0">
                    <a:pos x="70" y="96"/>
                  </a:cxn>
                  <a:cxn ang="0">
                    <a:pos x="58" y="101"/>
                  </a:cxn>
                  <a:cxn ang="0">
                    <a:pos x="30" y="99"/>
                  </a:cxn>
                  <a:cxn ang="0">
                    <a:pos x="7" y="78"/>
                  </a:cxn>
                  <a:cxn ang="0">
                    <a:pos x="1" y="59"/>
                  </a:cxn>
                  <a:cxn ang="0">
                    <a:pos x="1" y="31"/>
                  </a:cxn>
                </a:cxnLst>
                <a:rect l="0" t="0" r="r" b="b"/>
                <a:pathLst>
                  <a:path w="99" h="103">
                    <a:moveTo>
                      <a:pt x="1" y="31"/>
                    </a:moveTo>
                    <a:cubicBezTo>
                      <a:pt x="5" y="23"/>
                      <a:pt x="15" y="12"/>
                      <a:pt x="27" y="8"/>
                    </a:cubicBezTo>
                    <a:cubicBezTo>
                      <a:pt x="38" y="4"/>
                      <a:pt x="59" y="0"/>
                      <a:pt x="70" y="5"/>
                    </a:cubicBezTo>
                    <a:cubicBezTo>
                      <a:pt x="82" y="10"/>
                      <a:pt x="93" y="26"/>
                      <a:pt x="96" y="37"/>
                    </a:cubicBezTo>
                    <a:cubicBezTo>
                      <a:pt x="99" y="48"/>
                      <a:pt x="94" y="63"/>
                      <a:pt x="90" y="73"/>
                    </a:cubicBezTo>
                    <a:cubicBezTo>
                      <a:pt x="87" y="82"/>
                      <a:pt x="75" y="91"/>
                      <a:pt x="70" y="96"/>
                    </a:cubicBezTo>
                    <a:cubicBezTo>
                      <a:pt x="65" y="101"/>
                      <a:pt x="65" y="100"/>
                      <a:pt x="58" y="101"/>
                    </a:cubicBezTo>
                    <a:cubicBezTo>
                      <a:pt x="51" y="102"/>
                      <a:pt x="38" y="103"/>
                      <a:pt x="30" y="99"/>
                    </a:cubicBezTo>
                    <a:cubicBezTo>
                      <a:pt x="22" y="95"/>
                      <a:pt x="12" y="85"/>
                      <a:pt x="7" y="78"/>
                    </a:cubicBezTo>
                    <a:cubicBezTo>
                      <a:pt x="2" y="71"/>
                      <a:pt x="2" y="67"/>
                      <a:pt x="1" y="59"/>
                    </a:cubicBezTo>
                    <a:cubicBezTo>
                      <a:pt x="0" y="51"/>
                      <a:pt x="1" y="37"/>
                      <a:pt x="1" y="31"/>
                    </a:cubicBez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332"/>
              <p:cNvSpPr>
                <a:spLocks/>
              </p:cNvSpPr>
              <p:nvPr/>
            </p:nvSpPr>
            <p:spPr bwMode="auto">
              <a:xfrm>
                <a:off x="637" y="3213"/>
                <a:ext cx="67" cy="80"/>
              </a:xfrm>
              <a:custGeom>
                <a:avLst/>
                <a:gdLst/>
                <a:ahLst/>
                <a:cxnLst>
                  <a:cxn ang="0">
                    <a:pos x="60" y="6"/>
                  </a:cxn>
                  <a:cxn ang="0">
                    <a:pos x="63" y="39"/>
                  </a:cxn>
                  <a:cxn ang="0">
                    <a:pos x="43" y="81"/>
                  </a:cxn>
                  <a:cxn ang="0">
                    <a:pos x="3" y="30"/>
                  </a:cxn>
                  <a:cxn ang="0">
                    <a:pos x="60" y="6"/>
                  </a:cxn>
                </a:cxnLst>
                <a:rect l="0" t="0" r="r" b="b"/>
                <a:pathLst>
                  <a:path w="70" h="82">
                    <a:moveTo>
                      <a:pt x="60" y="6"/>
                    </a:moveTo>
                    <a:cubicBezTo>
                      <a:pt x="70" y="8"/>
                      <a:pt x="66" y="27"/>
                      <a:pt x="63" y="39"/>
                    </a:cubicBezTo>
                    <a:cubicBezTo>
                      <a:pt x="60" y="51"/>
                      <a:pt x="53" y="82"/>
                      <a:pt x="43" y="81"/>
                    </a:cubicBezTo>
                    <a:cubicBezTo>
                      <a:pt x="33" y="80"/>
                      <a:pt x="0" y="42"/>
                      <a:pt x="3" y="30"/>
                    </a:cubicBezTo>
                    <a:cubicBezTo>
                      <a:pt x="6" y="18"/>
                      <a:pt x="50" y="0"/>
                      <a:pt x="60" y="6"/>
                    </a:cubicBezTo>
                    <a:close/>
                  </a:path>
                </a:pathLst>
              </a:custGeom>
              <a:solidFill>
                <a:srgbClr val="FDA1F0"/>
              </a:soli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333"/>
              <p:cNvSpPr>
                <a:spLocks/>
              </p:cNvSpPr>
              <p:nvPr/>
            </p:nvSpPr>
            <p:spPr bwMode="auto">
              <a:xfrm>
                <a:off x="468" y="3219"/>
                <a:ext cx="75" cy="67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12" y="53"/>
                  </a:cxn>
                  <a:cxn ang="0">
                    <a:pos x="42" y="56"/>
                  </a:cxn>
                  <a:cxn ang="0">
                    <a:pos x="54" y="62"/>
                  </a:cxn>
                  <a:cxn ang="0">
                    <a:pos x="72" y="26"/>
                  </a:cxn>
                  <a:cxn ang="0">
                    <a:pos x="36" y="14"/>
                  </a:cxn>
                  <a:cxn ang="0">
                    <a:pos x="15" y="2"/>
                  </a:cxn>
                  <a:cxn ang="0">
                    <a:pos x="0" y="26"/>
                  </a:cxn>
                </a:cxnLst>
                <a:rect l="0" t="0" r="r" b="b"/>
                <a:pathLst>
                  <a:path w="75" h="67">
                    <a:moveTo>
                      <a:pt x="0" y="26"/>
                    </a:moveTo>
                    <a:cubicBezTo>
                      <a:pt x="0" y="34"/>
                      <a:pt x="5" y="48"/>
                      <a:pt x="12" y="53"/>
                    </a:cubicBezTo>
                    <a:cubicBezTo>
                      <a:pt x="19" y="58"/>
                      <a:pt x="35" y="55"/>
                      <a:pt x="42" y="56"/>
                    </a:cubicBezTo>
                    <a:cubicBezTo>
                      <a:pt x="49" y="57"/>
                      <a:pt x="49" y="67"/>
                      <a:pt x="54" y="62"/>
                    </a:cubicBezTo>
                    <a:cubicBezTo>
                      <a:pt x="59" y="57"/>
                      <a:pt x="75" y="34"/>
                      <a:pt x="72" y="26"/>
                    </a:cubicBezTo>
                    <a:cubicBezTo>
                      <a:pt x="69" y="18"/>
                      <a:pt x="45" y="18"/>
                      <a:pt x="36" y="14"/>
                    </a:cubicBezTo>
                    <a:cubicBezTo>
                      <a:pt x="27" y="10"/>
                      <a:pt x="21" y="0"/>
                      <a:pt x="15" y="2"/>
                    </a:cubicBezTo>
                    <a:cubicBezTo>
                      <a:pt x="9" y="4"/>
                      <a:pt x="3" y="21"/>
                      <a:pt x="0" y="26"/>
                    </a:cubicBezTo>
                    <a:close/>
                  </a:path>
                </a:pathLst>
              </a:custGeom>
              <a:solidFill>
                <a:srgbClr val="FDA1F0"/>
              </a:solidFill>
              <a:ln w="3175" cmpd="sng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334"/>
              <p:cNvSpPr>
                <a:spLocks/>
              </p:cNvSpPr>
              <p:nvPr/>
            </p:nvSpPr>
            <p:spPr bwMode="auto">
              <a:xfrm>
                <a:off x="754" y="3568"/>
                <a:ext cx="89" cy="108"/>
              </a:xfrm>
              <a:custGeom>
                <a:avLst/>
                <a:gdLst/>
                <a:ahLst/>
                <a:cxnLst>
                  <a:cxn ang="0">
                    <a:pos x="76" y="4"/>
                  </a:cxn>
                  <a:cxn ang="0">
                    <a:pos x="76" y="0"/>
                  </a:cxn>
                  <a:cxn ang="0">
                    <a:pos x="100" y="56"/>
                  </a:cxn>
                  <a:cxn ang="0">
                    <a:pos x="28" y="116"/>
                  </a:cxn>
                  <a:cxn ang="0">
                    <a:pos x="0" y="80"/>
                  </a:cxn>
                  <a:cxn ang="0">
                    <a:pos x="76" y="4"/>
                  </a:cxn>
                </a:cxnLst>
                <a:rect l="0" t="0" r="r" b="b"/>
                <a:pathLst>
                  <a:path w="100" h="116">
                    <a:moveTo>
                      <a:pt x="76" y="4"/>
                    </a:moveTo>
                    <a:lnTo>
                      <a:pt x="76" y="0"/>
                    </a:lnTo>
                    <a:lnTo>
                      <a:pt x="100" y="56"/>
                    </a:lnTo>
                    <a:lnTo>
                      <a:pt x="28" y="116"/>
                    </a:lnTo>
                    <a:lnTo>
                      <a:pt x="0" y="80"/>
                    </a:lnTo>
                    <a:lnTo>
                      <a:pt x="76" y="4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335"/>
            <p:cNvSpPr>
              <a:spLocks/>
            </p:cNvSpPr>
            <p:nvPr/>
          </p:nvSpPr>
          <p:spPr bwMode="auto">
            <a:xfrm>
              <a:off x="570" y="3232"/>
              <a:ext cx="39" cy="1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6" y="13"/>
                </a:cxn>
                <a:cxn ang="0">
                  <a:pos x="18" y="0"/>
                </a:cxn>
                <a:cxn ang="0">
                  <a:pos x="30" y="13"/>
                </a:cxn>
                <a:cxn ang="0">
                  <a:pos x="39" y="10"/>
                </a:cxn>
              </a:cxnLst>
              <a:rect l="0" t="0" r="r" b="b"/>
              <a:pathLst>
                <a:path w="39" h="15">
                  <a:moveTo>
                    <a:pt x="0" y="10"/>
                  </a:moveTo>
                  <a:cubicBezTo>
                    <a:pt x="1" y="10"/>
                    <a:pt x="3" y="15"/>
                    <a:pt x="6" y="13"/>
                  </a:cubicBezTo>
                  <a:cubicBezTo>
                    <a:pt x="9" y="11"/>
                    <a:pt x="14" y="0"/>
                    <a:pt x="18" y="0"/>
                  </a:cubicBezTo>
                  <a:cubicBezTo>
                    <a:pt x="22" y="0"/>
                    <a:pt x="27" y="11"/>
                    <a:pt x="30" y="13"/>
                  </a:cubicBezTo>
                  <a:cubicBezTo>
                    <a:pt x="33" y="15"/>
                    <a:pt x="37" y="11"/>
                    <a:pt x="39" y="1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Group 347"/>
          <p:cNvGrpSpPr>
            <a:grpSpLocks/>
          </p:cNvGrpSpPr>
          <p:nvPr/>
        </p:nvGrpSpPr>
        <p:grpSpPr bwMode="auto">
          <a:xfrm>
            <a:off x="4355976" y="4457328"/>
            <a:ext cx="1584176" cy="2400672"/>
            <a:chOff x="3312" y="2640"/>
            <a:chExt cx="806" cy="1187"/>
          </a:xfrm>
        </p:grpSpPr>
        <p:pic>
          <p:nvPicPr>
            <p:cNvPr id="39" name="Picture 348" descr="girl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12" y="2640"/>
              <a:ext cx="806" cy="1187"/>
            </a:xfrm>
            <a:prstGeom prst="rect">
              <a:avLst/>
            </a:prstGeom>
            <a:noFill/>
          </p:spPr>
        </p:pic>
        <p:sp>
          <p:nvSpPr>
            <p:cNvPr id="40" name="Freeform 349"/>
            <p:cNvSpPr>
              <a:spLocks/>
            </p:cNvSpPr>
            <p:nvPr/>
          </p:nvSpPr>
          <p:spPr bwMode="auto">
            <a:xfrm>
              <a:off x="3442" y="3360"/>
              <a:ext cx="562" cy="252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438" y="8"/>
                </a:cxn>
                <a:cxn ang="0">
                  <a:pos x="562" y="224"/>
                </a:cxn>
                <a:cxn ang="0">
                  <a:pos x="470" y="248"/>
                </a:cxn>
                <a:cxn ang="0">
                  <a:pos x="400" y="96"/>
                </a:cxn>
                <a:cxn ang="0">
                  <a:pos x="454" y="252"/>
                </a:cxn>
                <a:cxn ang="0">
                  <a:pos x="322" y="248"/>
                </a:cxn>
                <a:cxn ang="0">
                  <a:pos x="304" y="96"/>
                </a:cxn>
                <a:cxn ang="0">
                  <a:pos x="304" y="240"/>
                </a:cxn>
                <a:cxn ang="0">
                  <a:pos x="112" y="240"/>
                </a:cxn>
                <a:cxn ang="0">
                  <a:pos x="208" y="96"/>
                </a:cxn>
                <a:cxn ang="0">
                  <a:pos x="90" y="240"/>
                </a:cxn>
                <a:cxn ang="0">
                  <a:pos x="6" y="228"/>
                </a:cxn>
                <a:cxn ang="0">
                  <a:pos x="18" y="224"/>
                </a:cxn>
                <a:cxn ang="0">
                  <a:pos x="30" y="204"/>
                </a:cxn>
                <a:cxn ang="0">
                  <a:pos x="138" y="0"/>
                </a:cxn>
              </a:cxnLst>
              <a:rect l="0" t="0" r="r" b="b"/>
              <a:pathLst>
                <a:path w="562" h="252">
                  <a:moveTo>
                    <a:pt x="138" y="0"/>
                  </a:moveTo>
                  <a:lnTo>
                    <a:pt x="438" y="8"/>
                  </a:lnTo>
                  <a:lnTo>
                    <a:pt x="562" y="224"/>
                  </a:lnTo>
                  <a:lnTo>
                    <a:pt x="470" y="248"/>
                  </a:lnTo>
                  <a:lnTo>
                    <a:pt x="400" y="96"/>
                  </a:lnTo>
                  <a:lnTo>
                    <a:pt x="454" y="252"/>
                  </a:lnTo>
                  <a:lnTo>
                    <a:pt x="322" y="248"/>
                  </a:lnTo>
                  <a:lnTo>
                    <a:pt x="304" y="96"/>
                  </a:lnTo>
                  <a:lnTo>
                    <a:pt x="304" y="240"/>
                  </a:lnTo>
                  <a:lnTo>
                    <a:pt x="112" y="240"/>
                  </a:lnTo>
                  <a:lnTo>
                    <a:pt x="208" y="96"/>
                  </a:lnTo>
                  <a:lnTo>
                    <a:pt x="90" y="240"/>
                  </a:lnTo>
                  <a:cubicBezTo>
                    <a:pt x="59" y="239"/>
                    <a:pt x="36" y="235"/>
                    <a:pt x="6" y="228"/>
                  </a:cubicBezTo>
                  <a:cubicBezTo>
                    <a:pt x="0" y="227"/>
                    <a:pt x="14" y="228"/>
                    <a:pt x="18" y="224"/>
                  </a:cubicBezTo>
                  <a:cubicBezTo>
                    <a:pt x="25" y="217"/>
                    <a:pt x="4" y="241"/>
                    <a:pt x="30" y="204"/>
                  </a:cubicBezTo>
                  <a:lnTo>
                    <a:pt x="138" y="0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50000">
                  <a:srgbClr val="333333"/>
                </a:gs>
                <a:gs pos="100000">
                  <a:srgbClr val="777777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350"/>
            <p:cNvSpPr>
              <a:spLocks/>
            </p:cNvSpPr>
            <p:nvPr/>
          </p:nvSpPr>
          <p:spPr bwMode="auto">
            <a:xfrm>
              <a:off x="3584" y="3328"/>
              <a:ext cx="288" cy="3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4" y="0"/>
                </a:cxn>
                <a:cxn ang="0">
                  <a:pos x="284" y="4"/>
                </a:cxn>
                <a:cxn ang="0">
                  <a:pos x="288" y="36"/>
                </a:cxn>
                <a:cxn ang="0">
                  <a:pos x="0" y="36"/>
                </a:cxn>
                <a:cxn ang="0">
                  <a:pos x="0" y="0"/>
                </a:cxn>
              </a:cxnLst>
              <a:rect l="0" t="0" r="r" b="b"/>
              <a:pathLst>
                <a:path w="288" h="36">
                  <a:moveTo>
                    <a:pt x="4" y="0"/>
                  </a:moveTo>
                  <a:cubicBezTo>
                    <a:pt x="11" y="0"/>
                    <a:pt x="17" y="0"/>
                    <a:pt x="24" y="0"/>
                  </a:cubicBezTo>
                  <a:lnTo>
                    <a:pt x="284" y="4"/>
                  </a:lnTo>
                  <a:lnTo>
                    <a:pt x="288" y="36"/>
                  </a:lnTo>
                  <a:lnTo>
                    <a:pt x="0" y="36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chemeClr val="tx1"/>
                </a:gs>
                <a:gs pos="100000">
                  <a:srgbClr val="4D4D4D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2" name="Group 351"/>
            <p:cNvGrpSpPr>
              <a:grpSpLocks/>
            </p:cNvGrpSpPr>
            <p:nvPr/>
          </p:nvGrpSpPr>
          <p:grpSpPr bwMode="auto">
            <a:xfrm rot="720688">
              <a:off x="3744" y="2640"/>
              <a:ext cx="240" cy="192"/>
              <a:chOff x="4224" y="3648"/>
              <a:chExt cx="576" cy="384"/>
            </a:xfrm>
          </p:grpSpPr>
          <p:sp>
            <p:nvSpPr>
              <p:cNvPr id="46" name="Freeform 352"/>
              <p:cNvSpPr>
                <a:spLocks/>
              </p:cNvSpPr>
              <p:nvPr/>
            </p:nvSpPr>
            <p:spPr bwMode="auto">
              <a:xfrm>
                <a:off x="4224" y="3648"/>
                <a:ext cx="576" cy="384"/>
              </a:xfrm>
              <a:custGeom>
                <a:avLst/>
                <a:gdLst/>
                <a:ahLst/>
                <a:cxnLst>
                  <a:cxn ang="0">
                    <a:pos x="288" y="240"/>
                  </a:cxn>
                  <a:cxn ang="0">
                    <a:pos x="0" y="192"/>
                  </a:cxn>
                  <a:cxn ang="0">
                    <a:pos x="96" y="0"/>
                  </a:cxn>
                  <a:cxn ang="0">
                    <a:pos x="288" y="144"/>
                  </a:cxn>
                  <a:cxn ang="0">
                    <a:pos x="576" y="192"/>
                  </a:cxn>
                  <a:cxn ang="0">
                    <a:pos x="528" y="336"/>
                  </a:cxn>
                  <a:cxn ang="0">
                    <a:pos x="432" y="384"/>
                  </a:cxn>
                  <a:cxn ang="0">
                    <a:pos x="240" y="192"/>
                  </a:cxn>
                </a:cxnLst>
                <a:rect l="0" t="0" r="r" b="b"/>
                <a:pathLst>
                  <a:path w="576" h="384">
                    <a:moveTo>
                      <a:pt x="288" y="240"/>
                    </a:moveTo>
                    <a:lnTo>
                      <a:pt x="0" y="192"/>
                    </a:lnTo>
                    <a:lnTo>
                      <a:pt x="96" y="0"/>
                    </a:lnTo>
                    <a:lnTo>
                      <a:pt x="288" y="144"/>
                    </a:lnTo>
                    <a:lnTo>
                      <a:pt x="576" y="192"/>
                    </a:lnTo>
                    <a:lnTo>
                      <a:pt x="528" y="336"/>
                    </a:lnTo>
                    <a:lnTo>
                      <a:pt x="432" y="384"/>
                    </a:lnTo>
                    <a:lnTo>
                      <a:pt x="240" y="192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Oval 353"/>
              <p:cNvSpPr>
                <a:spLocks noChangeArrowheads="1"/>
              </p:cNvSpPr>
              <p:nvPr/>
            </p:nvSpPr>
            <p:spPr bwMode="auto">
              <a:xfrm>
                <a:off x="4464" y="37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3" name="Group 354"/>
            <p:cNvGrpSpPr>
              <a:grpSpLocks/>
            </p:cNvGrpSpPr>
            <p:nvPr/>
          </p:nvGrpSpPr>
          <p:grpSpPr bwMode="auto">
            <a:xfrm rot="-4571917">
              <a:off x="3432" y="2664"/>
              <a:ext cx="240" cy="192"/>
              <a:chOff x="4224" y="3648"/>
              <a:chExt cx="576" cy="384"/>
            </a:xfrm>
          </p:grpSpPr>
          <p:sp>
            <p:nvSpPr>
              <p:cNvPr id="44" name="Freeform 355"/>
              <p:cNvSpPr>
                <a:spLocks/>
              </p:cNvSpPr>
              <p:nvPr/>
            </p:nvSpPr>
            <p:spPr bwMode="auto">
              <a:xfrm>
                <a:off x="4224" y="3648"/>
                <a:ext cx="576" cy="384"/>
              </a:xfrm>
              <a:custGeom>
                <a:avLst/>
                <a:gdLst/>
                <a:ahLst/>
                <a:cxnLst>
                  <a:cxn ang="0">
                    <a:pos x="288" y="240"/>
                  </a:cxn>
                  <a:cxn ang="0">
                    <a:pos x="0" y="192"/>
                  </a:cxn>
                  <a:cxn ang="0">
                    <a:pos x="96" y="0"/>
                  </a:cxn>
                  <a:cxn ang="0">
                    <a:pos x="288" y="144"/>
                  </a:cxn>
                  <a:cxn ang="0">
                    <a:pos x="576" y="192"/>
                  </a:cxn>
                  <a:cxn ang="0">
                    <a:pos x="528" y="336"/>
                  </a:cxn>
                  <a:cxn ang="0">
                    <a:pos x="432" y="384"/>
                  </a:cxn>
                  <a:cxn ang="0">
                    <a:pos x="240" y="192"/>
                  </a:cxn>
                </a:cxnLst>
                <a:rect l="0" t="0" r="r" b="b"/>
                <a:pathLst>
                  <a:path w="576" h="384">
                    <a:moveTo>
                      <a:pt x="288" y="240"/>
                    </a:moveTo>
                    <a:lnTo>
                      <a:pt x="0" y="192"/>
                    </a:lnTo>
                    <a:lnTo>
                      <a:pt x="96" y="0"/>
                    </a:lnTo>
                    <a:lnTo>
                      <a:pt x="288" y="144"/>
                    </a:lnTo>
                    <a:lnTo>
                      <a:pt x="576" y="192"/>
                    </a:lnTo>
                    <a:lnTo>
                      <a:pt x="528" y="336"/>
                    </a:lnTo>
                    <a:lnTo>
                      <a:pt x="432" y="384"/>
                    </a:lnTo>
                    <a:lnTo>
                      <a:pt x="240" y="192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Oval 356"/>
              <p:cNvSpPr>
                <a:spLocks noChangeArrowheads="1"/>
              </p:cNvSpPr>
              <p:nvPr/>
            </p:nvSpPr>
            <p:spPr bwMode="auto">
              <a:xfrm>
                <a:off x="4464" y="37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8" name="Прямоугольник 47"/>
          <p:cNvSpPr/>
          <p:nvPr/>
        </p:nvSpPr>
        <p:spPr>
          <a:xfrm>
            <a:off x="6588224" y="1556792"/>
            <a:ext cx="2214069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4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4416231" y="0"/>
            <a:ext cx="47277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Устный счет</a:t>
            </a:r>
            <a:endParaRPr lang="ru-RU" sz="48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032" y="216024"/>
            <a:ext cx="720725" cy="720725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296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Г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16024"/>
            <a:ext cx="720725" cy="72072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513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Р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216024"/>
            <a:ext cx="720079" cy="720079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1000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О</a:t>
            </a:r>
            <a:endParaRPr lang="ru-RU" sz="20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8032" y="980728"/>
            <a:ext cx="720079" cy="720079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499К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1700808"/>
            <a:ext cx="720725" cy="720725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877Ч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700808"/>
            <a:ext cx="720725" cy="720725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630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О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1700808"/>
            <a:ext cx="720725" cy="720725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45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Й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88032" y="2420888"/>
            <a:ext cx="720725" cy="720725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555Я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2420888"/>
            <a:ext cx="720725" cy="720725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40 Д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980728"/>
            <a:ext cx="720725" cy="720725"/>
          </a:xfrm>
          <a:prstGeom prst="rect">
            <a:avLst/>
          </a:prstGeom>
          <a:solidFill>
            <a:srgbClr val="A7097E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8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О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8032" y="1700808"/>
            <a:ext cx="720725" cy="720725"/>
          </a:xfrm>
          <a:prstGeom prst="rect">
            <a:avLst/>
          </a:prstGeom>
          <a:solidFill>
            <a:srgbClr val="FE94E7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90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Ю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2420888"/>
            <a:ext cx="720725" cy="720725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4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Р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691680" y="2420888"/>
            <a:ext cx="720725" cy="720725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7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Г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971600" y="216024"/>
            <a:ext cx="720725" cy="720725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57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И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691680" y="980728"/>
            <a:ext cx="720725" cy="720725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96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Ч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971600" y="980728"/>
            <a:ext cx="720725" cy="720725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14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Л</a:t>
            </a:r>
            <a:endParaRPr lang="ru-RU" sz="2400" b="1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4786314" y="642918"/>
            <a:ext cx="28758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280 увеличить на 16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640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уменьши на 10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baseline="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64</a:t>
            </a: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раздели на 16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500 увеличить в 2 раза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84 вычесть 44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28 уменьшить в 4 раза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90 вычесть 82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500 увеличить на 13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111 умножить на 5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900 вычесть 23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114 разделить на 2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9 умножить на 5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 500 вычесть 1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42 разделить на 3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45 увеличить в 2 раза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100 уменьшить на 4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714348" y="3929066"/>
            <a:ext cx="7231724" cy="923330"/>
          </a:xfrm>
          <a:prstGeom prst="rect">
            <a:avLst/>
          </a:prstGeom>
          <a:solidFill>
            <a:schemeClr val="accent4">
              <a:lumMod val="60000"/>
              <a:lumOff val="40000"/>
              <a:alpha val="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г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ород Горячий Ключ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71802" y="5500702"/>
            <a:ext cx="2897589" cy="923330"/>
          </a:xfrm>
          <a:prstGeom prst="rect">
            <a:avLst/>
          </a:prstGeom>
          <a:solidFill>
            <a:schemeClr val="accent4">
              <a:lumMod val="60000"/>
              <a:lumOff val="40000"/>
              <a:alpha val="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Умницы!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3" grpId="0"/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5" y="420601"/>
            <a:ext cx="835292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Задачи.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а)К однозначному числу прибавили 1 и получили двузначное число.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Назовите  это однозначное число.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б) Коля  старше Пети на 5 лет и старше Вани на два года. Кто старше Петя или Ваня  и на сколько лет?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Оксана\AppData\Local\Temp\Rar$DI09.024\1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700808"/>
            <a:ext cx="7812360" cy="604837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Как </a:t>
            </a:r>
            <a:r>
              <a:rPr lang="ru-RU" sz="3200" b="1" i="1" dirty="0" smtClean="0">
                <a:solidFill>
                  <a:srgbClr val="993300"/>
                </a:solidFill>
                <a:latin typeface="Georgia" pitchFamily="18" charset="0"/>
              </a:rPr>
              <a:t>нет </a:t>
            </a: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на свете без ножек столов,</a:t>
            </a:r>
          </a:p>
          <a:p>
            <a:pPr>
              <a:buFontTx/>
              <a:buNone/>
            </a:pP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Как </a:t>
            </a:r>
            <a:r>
              <a:rPr lang="ru-RU" sz="3200" b="1" i="1" dirty="0" smtClean="0">
                <a:solidFill>
                  <a:srgbClr val="993300"/>
                </a:solidFill>
                <a:latin typeface="Georgia" pitchFamily="18" charset="0"/>
              </a:rPr>
              <a:t>нет </a:t>
            </a: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на свете без рожек козлов,</a:t>
            </a:r>
          </a:p>
          <a:p>
            <a:pPr>
              <a:buFontTx/>
              <a:buNone/>
            </a:pP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Котов без усов и без панцирей раков, </a:t>
            </a:r>
          </a:p>
          <a:p>
            <a:pPr>
              <a:buFontTx/>
              <a:buNone/>
            </a:pP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Так нет в арифметике</a:t>
            </a:r>
          </a:p>
          <a:p>
            <a:pPr>
              <a:buFontTx/>
              <a:buNone/>
            </a:pPr>
            <a:r>
              <a:rPr lang="ru-RU" sz="3200" b="1" i="1" dirty="0">
                <a:solidFill>
                  <a:srgbClr val="993300"/>
                </a:solidFill>
                <a:latin typeface="Georgia" pitchFamily="18" charset="0"/>
              </a:rPr>
              <a:t>                        действий без знаков.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-243408"/>
            <a:ext cx="8643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+</a:t>
            </a:r>
            <a:endParaRPr lang="ru-RU" sz="96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-243408"/>
            <a:ext cx="6158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  <a:endParaRPr lang="ru-RU" sz="96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0"/>
            <a:ext cx="7264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*</a:t>
            </a:r>
            <a:endParaRPr lang="ru-RU" sz="96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-243408"/>
            <a:ext cx="5373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  <a:endParaRPr lang="ru-RU" sz="96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60"/>
                            </p:stCondLst>
                            <p:childTnLst>
                              <p:par>
                                <p:cTn id="2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00"/>
                            </p:stCondLst>
                            <p:childTnLst>
                              <p:par>
                                <p:cTn id="3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2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2124075" y="549275"/>
            <a:ext cx="4681538" cy="64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26 + 13 = ...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6156325" y="549275"/>
            <a:ext cx="10080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39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3132138" y="2636838"/>
            <a:ext cx="2808287" cy="1258887"/>
          </a:xfrm>
          <a:prstGeom prst="cloudCallout">
            <a:avLst>
              <a:gd name="adj1" fmla="val -81431"/>
              <a:gd name="adj2" fmla="val 62991"/>
            </a:avLst>
          </a:prstGeom>
          <a:solidFill>
            <a:srgbClr val="FFFF99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Georgia" pitchFamily="18" charset="0"/>
              </a:rPr>
              <a:t>???</a:t>
            </a:r>
          </a:p>
        </p:txBody>
      </p:sp>
      <p:sp>
        <p:nvSpPr>
          <p:cNvPr id="6154" name="Freeform 10"/>
          <p:cNvSpPr>
            <a:spLocks/>
          </p:cNvSpPr>
          <p:nvPr/>
        </p:nvSpPr>
        <p:spPr bwMode="auto">
          <a:xfrm>
            <a:off x="5241925" y="1401763"/>
            <a:ext cx="1235075" cy="1417637"/>
          </a:xfrm>
          <a:custGeom>
            <a:avLst/>
            <a:gdLst/>
            <a:ahLst/>
            <a:cxnLst>
              <a:cxn ang="0">
                <a:pos x="0" y="893"/>
              </a:cxn>
              <a:cxn ang="0">
                <a:pos x="778" y="0"/>
              </a:cxn>
            </a:cxnLst>
            <a:rect l="0" t="0" r="r" b="b"/>
            <a:pathLst>
              <a:path w="778" h="893">
                <a:moveTo>
                  <a:pt x="0" y="893"/>
                </a:moveTo>
                <a:lnTo>
                  <a:pt x="778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2771775" y="4652963"/>
            <a:ext cx="3671888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008000"/>
                </a:solidFill>
                <a:latin typeface="Georgia" pitchFamily="18" charset="0"/>
              </a:rPr>
              <a:t>Сумма</a:t>
            </a:r>
          </a:p>
        </p:txBody>
      </p:sp>
      <p:sp>
        <p:nvSpPr>
          <p:cNvPr id="6156" name="Freeform 12"/>
          <p:cNvSpPr>
            <a:spLocks/>
          </p:cNvSpPr>
          <p:nvPr/>
        </p:nvSpPr>
        <p:spPr bwMode="auto">
          <a:xfrm rot="-4201669">
            <a:off x="2431256" y="1466057"/>
            <a:ext cx="1235075" cy="1417638"/>
          </a:xfrm>
          <a:custGeom>
            <a:avLst/>
            <a:gdLst/>
            <a:ahLst/>
            <a:cxnLst>
              <a:cxn ang="0">
                <a:pos x="0" y="893"/>
              </a:cxn>
              <a:cxn ang="0">
                <a:pos x="778" y="0"/>
              </a:cxn>
            </a:cxnLst>
            <a:rect l="0" t="0" r="r" b="b"/>
            <a:pathLst>
              <a:path w="778" h="893">
                <a:moveTo>
                  <a:pt x="0" y="893"/>
                </a:moveTo>
                <a:lnTo>
                  <a:pt x="778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7" name="Freeform 13"/>
          <p:cNvSpPr>
            <a:spLocks/>
          </p:cNvSpPr>
          <p:nvPr/>
        </p:nvSpPr>
        <p:spPr bwMode="auto">
          <a:xfrm>
            <a:off x="3992563" y="1322388"/>
            <a:ext cx="614362" cy="1512887"/>
          </a:xfrm>
          <a:custGeom>
            <a:avLst/>
            <a:gdLst/>
            <a:ahLst/>
            <a:cxnLst>
              <a:cxn ang="0">
                <a:pos x="0" y="953"/>
              </a:cxn>
              <a:cxn ang="0">
                <a:pos x="387" y="0"/>
              </a:cxn>
            </a:cxnLst>
            <a:rect l="0" t="0" r="r" b="b"/>
            <a:pathLst>
              <a:path w="387" h="953">
                <a:moveTo>
                  <a:pt x="0" y="953"/>
                </a:moveTo>
                <a:lnTo>
                  <a:pt x="387" y="0"/>
                </a:lnTo>
              </a:path>
            </a:pathLst>
          </a:custGeom>
          <a:noFill/>
          <a:ln w="63500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2843213" y="5734050"/>
            <a:ext cx="3671887" cy="647700"/>
          </a:xfrm>
          <a:prstGeom prst="roundRect">
            <a:avLst>
              <a:gd name="adj" fmla="val 16667"/>
            </a:avLst>
          </a:prstGeom>
          <a:solidFill>
            <a:srgbClr val="FFE1FF"/>
          </a:solidFill>
          <a:ln w="9525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i="1">
                <a:solidFill>
                  <a:srgbClr val="9900CC"/>
                </a:solidFill>
                <a:latin typeface="Georgia" pitchFamily="18" charset="0"/>
              </a:rPr>
              <a:t>Слагаемые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xit" presetSubtype="3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45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8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63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66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6152" grpId="0" animBg="1"/>
      <p:bldP spid="6152" grpId="1" animBg="1"/>
      <p:bldP spid="6154" grpId="0" animBg="1"/>
      <p:bldP spid="6154" grpId="1" animBg="1"/>
      <p:bldP spid="6155" grpId="0" animBg="1"/>
      <p:bldP spid="6156" grpId="0" animBg="1"/>
      <p:bldP spid="6156" grpId="1" animBg="1"/>
      <p:bldP spid="6157" grpId="0" animBg="1"/>
      <p:bldP spid="6157" grpId="1" animBg="1"/>
      <p:bldP spid="61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2051720" y="332656"/>
            <a:ext cx="4824189" cy="12259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47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 </a:t>
            </a:r>
            <a:r>
              <a:rPr lang="ru-RU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+ </a:t>
            </a:r>
            <a:r>
              <a:rPr lang="en-US" sz="3600" b="1" i="1" kern="10" dirty="0" smtClean="0">
                <a:ln w="1905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b</a:t>
            </a:r>
            <a:endParaRPr lang="ru-RU" sz="3600" b="1" i="1" kern="10" dirty="0">
              <a:ln w="19050">
                <a:solidFill>
                  <a:srgbClr val="FFCC99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6156325" y="549275"/>
            <a:ext cx="1008063" cy="658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19050">
                <a:solidFill>
                  <a:srgbClr val="00FF00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Picture 2" descr="F:\оформление презентаций\Новая папка\629b7661d4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212268"/>
            <a:ext cx="3672408" cy="461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оформление презентаций\Новая папка\629b7661d4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51519" y="2348880"/>
            <a:ext cx="3456384" cy="434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2484438" y="2205038"/>
            <a:ext cx="28797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 +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 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6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9" name="WordArt 9"/>
          <p:cNvSpPr>
            <a:spLocks noChangeArrowheads="1" noChangeShapeType="1" noTextEdit="1"/>
          </p:cNvSpPr>
          <p:nvPr/>
        </p:nvSpPr>
        <p:spPr bwMode="auto">
          <a:xfrm>
            <a:off x="2484438" y="3141663"/>
            <a:ext cx="28797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 + ... =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3708400" y="3068638"/>
            <a:ext cx="358775" cy="587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</a:t>
            </a:r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2484438" y="4076700"/>
            <a:ext cx="28797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 +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9 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9</a:t>
            </a:r>
          </a:p>
        </p:txBody>
      </p:sp>
      <p:sp>
        <p:nvSpPr>
          <p:cNvPr id="5132" name="WordArt 12"/>
          <p:cNvSpPr>
            <a:spLocks noChangeArrowheads="1" noChangeShapeType="1" noTextEdit="1"/>
          </p:cNvSpPr>
          <p:nvPr/>
        </p:nvSpPr>
        <p:spPr bwMode="auto">
          <a:xfrm>
            <a:off x="2555875" y="4005263"/>
            <a:ext cx="358775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</a:t>
            </a:r>
            <a:endParaRPr lang="ru-RU" sz="3600" b="1" i="1" kern="10" dirty="0">
              <a:ln w="19050">
                <a:solidFill>
                  <a:srgbClr val="FFCC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3" name="WordArt 13"/>
          <p:cNvSpPr>
            <a:spLocks noChangeArrowheads="1" noChangeShapeType="1" noTextEdit="1"/>
          </p:cNvSpPr>
          <p:nvPr/>
        </p:nvSpPr>
        <p:spPr bwMode="auto">
          <a:xfrm>
            <a:off x="3203575" y="5661025"/>
            <a:ext cx="36004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... +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 </a:t>
            </a:r>
            <a:r>
              <a:rPr lang="ru-RU" sz="3600" b="1" i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</a:t>
            </a:r>
            <a:r>
              <a:rPr lang="ru-RU" sz="3600" b="1" i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344</a:t>
            </a:r>
            <a:endParaRPr lang="ru-RU" sz="3600" b="1" i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34" name="WordArt 14"/>
          <p:cNvSpPr>
            <a:spLocks noChangeArrowheads="1" noChangeShapeType="1" noTextEdit="1"/>
          </p:cNvSpPr>
          <p:nvPr/>
        </p:nvSpPr>
        <p:spPr bwMode="auto">
          <a:xfrm>
            <a:off x="2700338" y="5589588"/>
            <a:ext cx="1081087" cy="658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344</a:t>
            </a:r>
          </a:p>
        </p:txBody>
      </p:sp>
      <p:pic>
        <p:nvPicPr>
          <p:cNvPr id="13" name="Picture 26" descr="Рисунок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3575" y="2564904"/>
            <a:ext cx="213042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 rot="20416664">
            <a:off x="361591" y="550886"/>
            <a:ext cx="3750735" cy="279499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183336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Georgia"/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699</TotalTime>
  <Words>529</Words>
  <Application>Microsoft Office PowerPoint</Application>
  <PresentationFormat>Экран (4:3)</PresentationFormat>
  <Paragraphs>141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Поток</vt:lpstr>
      <vt:lpstr>Открытая</vt:lpstr>
      <vt:lpstr>Эркер</vt:lpstr>
      <vt:lpstr>Слайд 1</vt:lpstr>
      <vt:lpstr>Цели урока: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Вырази свое настроение на уроке</vt:lpstr>
      <vt:lpstr>Прекрасное настроение</vt:lpstr>
      <vt:lpstr>Хорошее настроение</vt:lpstr>
      <vt:lpstr> Мне на уроке было некомфортно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Какое число нужно вписать в последнюю клетку цепочки?</dc:title>
  <dc:creator>VIT13</dc:creator>
  <cp:lastModifiedBy>Оксана</cp:lastModifiedBy>
  <cp:revision>79</cp:revision>
  <dcterms:created xsi:type="dcterms:W3CDTF">2012-08-07T12:17:31Z</dcterms:created>
  <dcterms:modified xsi:type="dcterms:W3CDTF">2013-07-04T16:23:56Z</dcterms:modified>
</cp:coreProperties>
</file>