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05CD-EE9F-47CE-8374-0122543ECB83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3C69-D88B-4881-B2C2-11C015D2B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05CD-EE9F-47CE-8374-0122543ECB83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3C69-D88B-4881-B2C2-11C015D2B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05CD-EE9F-47CE-8374-0122543ECB83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3C69-D88B-4881-B2C2-11C015D2B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05CD-EE9F-47CE-8374-0122543ECB83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3C69-D88B-4881-B2C2-11C015D2B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05CD-EE9F-47CE-8374-0122543ECB83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3C69-D88B-4881-B2C2-11C015D2B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05CD-EE9F-47CE-8374-0122543ECB83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3C69-D88B-4881-B2C2-11C015D2B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05CD-EE9F-47CE-8374-0122543ECB83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3C69-D88B-4881-B2C2-11C015D2B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05CD-EE9F-47CE-8374-0122543ECB83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3C69-D88B-4881-B2C2-11C015D2B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05CD-EE9F-47CE-8374-0122543ECB83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3C69-D88B-4881-B2C2-11C015D2B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05CD-EE9F-47CE-8374-0122543ECB83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3C69-D88B-4881-B2C2-11C015D2B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05CD-EE9F-47CE-8374-0122543ECB83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3C69-D88B-4881-B2C2-11C015D2B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05CD-EE9F-47CE-8374-0122543ECB83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73C69-D88B-4881-B2C2-11C015D2B6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Relationship Id="rId14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Формулы сокращенного умножения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Устный счет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Раскройте скобки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289274" y="1556891"/>
          <a:ext cx="2151063" cy="523875"/>
        </p:xfrm>
        <a:graphic>
          <a:graphicData uri="http://schemas.openxmlformats.org/presentationml/2006/ole">
            <p:oleObj spid="_x0000_s1026" name="Формула" r:id="rId3" imgW="939600" imgH="228600" progId="Equation.3">
              <p:embed/>
            </p:oleObj>
          </a:graphicData>
        </a:graphic>
      </p:graphicFrame>
      <p:graphicFrame>
        <p:nvGraphicFramePr>
          <p:cNvPr id="5" name="Содержимое 3"/>
          <p:cNvGraphicFramePr>
            <a:graphicFrameLocks noChangeAspect="1"/>
          </p:cNvGraphicFramePr>
          <p:nvPr/>
        </p:nvGraphicFramePr>
        <p:xfrm>
          <a:off x="1245915" y="3140745"/>
          <a:ext cx="2238375" cy="523875"/>
        </p:xfrm>
        <a:graphic>
          <a:graphicData uri="http://schemas.openxmlformats.org/presentationml/2006/ole">
            <p:oleObj spid="_x0000_s1027" name="Формула" r:id="rId4" imgW="977760" imgH="228600" progId="Equation.3">
              <p:embed/>
            </p:oleObj>
          </a:graphicData>
        </a:graphic>
      </p:graphicFrame>
      <p:graphicFrame>
        <p:nvGraphicFramePr>
          <p:cNvPr id="6" name="Содержимое 3"/>
          <p:cNvGraphicFramePr>
            <a:graphicFrameLocks noChangeAspect="1"/>
          </p:cNvGraphicFramePr>
          <p:nvPr/>
        </p:nvGraphicFramePr>
        <p:xfrm>
          <a:off x="1142728" y="2277145"/>
          <a:ext cx="2443162" cy="523875"/>
        </p:xfrm>
        <a:graphic>
          <a:graphicData uri="http://schemas.openxmlformats.org/presentationml/2006/ole">
            <p:oleObj spid="_x0000_s1028" name="Формула" r:id="rId5" imgW="1066680" imgH="228600" progId="Equation.3">
              <p:embed/>
            </p:oleObj>
          </a:graphicData>
        </a:graphic>
      </p:graphicFrame>
      <p:graphicFrame>
        <p:nvGraphicFramePr>
          <p:cNvPr id="7" name="Содержимое 3"/>
          <p:cNvGraphicFramePr>
            <a:graphicFrameLocks noChangeAspect="1"/>
          </p:cNvGraphicFramePr>
          <p:nvPr/>
        </p:nvGraphicFramePr>
        <p:xfrm>
          <a:off x="1114153" y="3932907"/>
          <a:ext cx="2500312" cy="523875"/>
        </p:xfrm>
        <a:graphic>
          <a:graphicData uri="http://schemas.openxmlformats.org/presentationml/2006/ole">
            <p:oleObj spid="_x0000_s1029" name="Формула" r:id="rId6" imgW="1091880" imgH="228600" progId="Equation.3">
              <p:embed/>
            </p:oleObj>
          </a:graphicData>
        </a:graphic>
      </p:graphicFrame>
      <p:graphicFrame>
        <p:nvGraphicFramePr>
          <p:cNvPr id="8" name="Содержимое 3"/>
          <p:cNvGraphicFramePr>
            <a:graphicFrameLocks noChangeAspect="1"/>
          </p:cNvGraphicFramePr>
          <p:nvPr/>
        </p:nvGraphicFramePr>
        <p:xfrm>
          <a:off x="882378" y="4725070"/>
          <a:ext cx="2963862" cy="523875"/>
        </p:xfrm>
        <a:graphic>
          <a:graphicData uri="http://schemas.openxmlformats.org/presentationml/2006/ole">
            <p:oleObj spid="_x0000_s1030" name="Формула" r:id="rId7" imgW="1295280" imgH="228600" progId="Equation.3">
              <p:embed/>
            </p:oleObj>
          </a:graphicData>
        </a:graphic>
      </p:graphicFrame>
      <p:graphicFrame>
        <p:nvGraphicFramePr>
          <p:cNvPr id="9" name="Содержимое 3"/>
          <p:cNvGraphicFramePr>
            <a:graphicFrameLocks noChangeAspect="1"/>
          </p:cNvGraphicFramePr>
          <p:nvPr/>
        </p:nvGraphicFramePr>
        <p:xfrm>
          <a:off x="1331640" y="5517232"/>
          <a:ext cx="2063750" cy="523875"/>
        </p:xfrm>
        <a:graphic>
          <a:graphicData uri="http://schemas.openxmlformats.org/presentationml/2006/ole">
            <p:oleObj spid="_x0000_s1031" name="Формула" r:id="rId8" imgW="901440" imgH="228600" progId="Equation.3">
              <p:embed/>
            </p:oleObj>
          </a:graphicData>
        </a:graphic>
      </p:graphicFrame>
      <p:graphicFrame>
        <p:nvGraphicFramePr>
          <p:cNvPr id="10" name="Содержимое 3"/>
          <p:cNvGraphicFramePr>
            <a:graphicFrameLocks noChangeAspect="1"/>
          </p:cNvGraphicFramePr>
          <p:nvPr/>
        </p:nvGraphicFramePr>
        <p:xfrm>
          <a:off x="5364088" y="1556792"/>
          <a:ext cx="2238375" cy="465137"/>
        </p:xfrm>
        <a:graphic>
          <a:graphicData uri="http://schemas.openxmlformats.org/presentationml/2006/ole">
            <p:oleObj spid="_x0000_s1032" name="Формула" r:id="rId9" imgW="977760" imgH="203040" progId="Equation.3">
              <p:embed/>
            </p:oleObj>
          </a:graphicData>
        </a:graphic>
      </p:graphicFrame>
      <p:graphicFrame>
        <p:nvGraphicFramePr>
          <p:cNvPr id="11" name="Содержимое 3"/>
          <p:cNvGraphicFramePr>
            <a:graphicFrameLocks noChangeAspect="1"/>
          </p:cNvGraphicFramePr>
          <p:nvPr/>
        </p:nvGraphicFramePr>
        <p:xfrm>
          <a:off x="5220072" y="2276872"/>
          <a:ext cx="2616200" cy="465137"/>
        </p:xfrm>
        <a:graphic>
          <a:graphicData uri="http://schemas.openxmlformats.org/presentationml/2006/ole">
            <p:oleObj spid="_x0000_s1033" name="Формула" r:id="rId10" imgW="1143000" imgH="203040" progId="Equation.3">
              <p:embed/>
            </p:oleObj>
          </a:graphicData>
        </a:graphic>
      </p:graphicFrame>
      <p:graphicFrame>
        <p:nvGraphicFramePr>
          <p:cNvPr id="12" name="Содержимое 3"/>
          <p:cNvGraphicFramePr>
            <a:graphicFrameLocks noChangeAspect="1"/>
          </p:cNvGraphicFramePr>
          <p:nvPr/>
        </p:nvGraphicFramePr>
        <p:xfrm>
          <a:off x="5364088" y="3140968"/>
          <a:ext cx="2354263" cy="466725"/>
        </p:xfrm>
        <a:graphic>
          <a:graphicData uri="http://schemas.openxmlformats.org/presentationml/2006/ole">
            <p:oleObj spid="_x0000_s1034" name="Формула" r:id="rId11" imgW="1028520" imgH="203040" progId="Equation.3">
              <p:embed/>
            </p:oleObj>
          </a:graphicData>
        </a:graphic>
      </p:graphicFrame>
      <p:graphicFrame>
        <p:nvGraphicFramePr>
          <p:cNvPr id="13" name="Содержимое 3"/>
          <p:cNvGraphicFramePr>
            <a:graphicFrameLocks noChangeAspect="1"/>
          </p:cNvGraphicFramePr>
          <p:nvPr/>
        </p:nvGraphicFramePr>
        <p:xfrm>
          <a:off x="5292080" y="3933056"/>
          <a:ext cx="2413000" cy="523875"/>
        </p:xfrm>
        <a:graphic>
          <a:graphicData uri="http://schemas.openxmlformats.org/presentationml/2006/ole">
            <p:oleObj spid="_x0000_s1035" name="Формула" r:id="rId12" imgW="1054080" imgH="228600" progId="Equation.3">
              <p:embed/>
            </p:oleObj>
          </a:graphicData>
        </a:graphic>
      </p:graphicFrame>
      <p:graphicFrame>
        <p:nvGraphicFramePr>
          <p:cNvPr id="14" name="Содержимое 3"/>
          <p:cNvGraphicFramePr>
            <a:graphicFrameLocks noChangeAspect="1"/>
          </p:cNvGraphicFramePr>
          <p:nvPr/>
        </p:nvGraphicFramePr>
        <p:xfrm>
          <a:off x="5220072" y="4725144"/>
          <a:ext cx="3024188" cy="523875"/>
        </p:xfrm>
        <a:graphic>
          <a:graphicData uri="http://schemas.openxmlformats.org/presentationml/2006/ole">
            <p:oleObj spid="_x0000_s1036" name="Формула" r:id="rId13" imgW="1320480" imgH="228600" progId="Equation.3">
              <p:embed/>
            </p:oleObj>
          </a:graphicData>
        </a:graphic>
      </p:graphicFrame>
      <p:graphicFrame>
        <p:nvGraphicFramePr>
          <p:cNvPr id="15" name="Содержимое 3"/>
          <p:cNvGraphicFramePr>
            <a:graphicFrameLocks noChangeAspect="1"/>
          </p:cNvGraphicFramePr>
          <p:nvPr/>
        </p:nvGraphicFramePr>
        <p:xfrm>
          <a:off x="5436096" y="5517232"/>
          <a:ext cx="1976437" cy="463550"/>
        </p:xfrm>
        <a:graphic>
          <a:graphicData uri="http://schemas.openxmlformats.org/presentationml/2006/ole">
            <p:oleObj spid="_x0000_s1037" name="Формула" r:id="rId14" imgW="863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Выполните умножение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300163" y="1557338"/>
          <a:ext cx="2128837" cy="523875"/>
        </p:xfrm>
        <a:graphic>
          <a:graphicData uri="http://schemas.openxmlformats.org/presentationml/2006/ole">
            <p:oleObj spid="_x0000_s2050" name="Формула" r:id="rId3" imgW="825480" imgH="203040" progId="Equation.3">
              <p:embed/>
            </p:oleObj>
          </a:graphicData>
        </a:graphic>
      </p:graphicFrame>
      <p:graphicFrame>
        <p:nvGraphicFramePr>
          <p:cNvPr id="5" name="Содержимое 3"/>
          <p:cNvGraphicFramePr>
            <a:graphicFrameLocks noChangeAspect="1"/>
          </p:cNvGraphicFramePr>
          <p:nvPr/>
        </p:nvGraphicFramePr>
        <p:xfrm>
          <a:off x="1231900" y="3168650"/>
          <a:ext cx="2268538" cy="466725"/>
        </p:xfrm>
        <a:graphic>
          <a:graphicData uri="http://schemas.openxmlformats.org/presentationml/2006/ole">
            <p:oleObj spid="_x0000_s2051" name="Формула" r:id="rId4" imgW="990360" imgH="203040" progId="Equation.3">
              <p:embed/>
            </p:oleObj>
          </a:graphicData>
        </a:graphic>
      </p:graphicFrame>
      <p:graphicFrame>
        <p:nvGraphicFramePr>
          <p:cNvPr id="6" name="Содержимое 3"/>
          <p:cNvGraphicFramePr>
            <a:graphicFrameLocks noChangeAspect="1"/>
          </p:cNvGraphicFramePr>
          <p:nvPr/>
        </p:nvGraphicFramePr>
        <p:xfrm>
          <a:off x="1404938" y="2305050"/>
          <a:ext cx="1919287" cy="465138"/>
        </p:xfrm>
        <a:graphic>
          <a:graphicData uri="http://schemas.openxmlformats.org/presentationml/2006/ole">
            <p:oleObj spid="_x0000_s2052" name="Формула" r:id="rId5" imgW="838080" imgH="203040" progId="Equation.3">
              <p:embed/>
            </p:oleObj>
          </a:graphicData>
        </a:graphic>
      </p:graphicFrame>
      <p:graphicFrame>
        <p:nvGraphicFramePr>
          <p:cNvPr id="7" name="Содержимое 3"/>
          <p:cNvGraphicFramePr>
            <a:graphicFrameLocks noChangeAspect="1"/>
          </p:cNvGraphicFramePr>
          <p:nvPr/>
        </p:nvGraphicFramePr>
        <p:xfrm>
          <a:off x="1273175" y="3932238"/>
          <a:ext cx="2181225" cy="523875"/>
        </p:xfrm>
        <a:graphic>
          <a:graphicData uri="http://schemas.openxmlformats.org/presentationml/2006/ole">
            <p:oleObj spid="_x0000_s2053" name="Формула" r:id="rId6" imgW="952200" imgH="228600" progId="Equation.3">
              <p:embed/>
            </p:oleObj>
          </a:graphicData>
        </a:graphic>
      </p:graphicFrame>
      <p:graphicFrame>
        <p:nvGraphicFramePr>
          <p:cNvPr id="8" name="Содержимое 3"/>
          <p:cNvGraphicFramePr>
            <a:graphicFrameLocks noChangeAspect="1"/>
          </p:cNvGraphicFramePr>
          <p:nvPr/>
        </p:nvGraphicFramePr>
        <p:xfrm>
          <a:off x="1157288" y="4752975"/>
          <a:ext cx="2413000" cy="466725"/>
        </p:xfrm>
        <a:graphic>
          <a:graphicData uri="http://schemas.openxmlformats.org/presentationml/2006/ole">
            <p:oleObj spid="_x0000_s2054" name="Формула" r:id="rId7" imgW="1054080" imgH="203040" progId="Equation.3">
              <p:embed/>
            </p:oleObj>
          </a:graphicData>
        </a:graphic>
      </p:graphicFrame>
      <p:graphicFrame>
        <p:nvGraphicFramePr>
          <p:cNvPr id="9" name="Содержимое 3"/>
          <p:cNvGraphicFramePr>
            <a:graphicFrameLocks noChangeAspect="1"/>
          </p:cNvGraphicFramePr>
          <p:nvPr/>
        </p:nvGraphicFramePr>
        <p:xfrm>
          <a:off x="1143000" y="5516563"/>
          <a:ext cx="2441575" cy="523875"/>
        </p:xfrm>
        <a:graphic>
          <a:graphicData uri="http://schemas.openxmlformats.org/presentationml/2006/ole">
            <p:oleObj spid="_x0000_s2055" name="Формула" r:id="rId8" imgW="1066680" imgH="228600" progId="Equation.3">
              <p:embed/>
            </p:oleObj>
          </a:graphicData>
        </a:graphic>
      </p:graphicFrame>
      <p:graphicFrame>
        <p:nvGraphicFramePr>
          <p:cNvPr id="10" name="Содержимое 3"/>
          <p:cNvGraphicFramePr>
            <a:graphicFrameLocks noChangeAspect="1"/>
          </p:cNvGraphicFramePr>
          <p:nvPr/>
        </p:nvGraphicFramePr>
        <p:xfrm>
          <a:off x="5364088" y="1556792"/>
          <a:ext cx="2238375" cy="465137"/>
        </p:xfrm>
        <a:graphic>
          <a:graphicData uri="http://schemas.openxmlformats.org/presentationml/2006/ole">
            <p:oleObj spid="_x0000_s2056" name="Формула" r:id="rId9" imgW="977760" imgH="203040" progId="Equation.3">
              <p:embed/>
            </p:oleObj>
          </a:graphicData>
        </a:graphic>
      </p:graphicFrame>
      <p:graphicFrame>
        <p:nvGraphicFramePr>
          <p:cNvPr id="11" name="Содержимое 3"/>
          <p:cNvGraphicFramePr>
            <a:graphicFrameLocks noChangeAspect="1"/>
          </p:cNvGraphicFramePr>
          <p:nvPr/>
        </p:nvGraphicFramePr>
        <p:xfrm>
          <a:off x="5321300" y="2276475"/>
          <a:ext cx="2413000" cy="465138"/>
        </p:xfrm>
        <a:graphic>
          <a:graphicData uri="http://schemas.openxmlformats.org/presentationml/2006/ole">
            <p:oleObj spid="_x0000_s2057" name="Формула" r:id="rId10" imgW="1054080" imgH="203040" progId="Equation.3">
              <p:embed/>
            </p:oleObj>
          </a:graphicData>
        </a:graphic>
      </p:graphicFrame>
      <p:graphicFrame>
        <p:nvGraphicFramePr>
          <p:cNvPr id="12" name="Содержимое 3"/>
          <p:cNvGraphicFramePr>
            <a:graphicFrameLocks noChangeAspect="1"/>
          </p:cNvGraphicFramePr>
          <p:nvPr/>
        </p:nvGraphicFramePr>
        <p:xfrm>
          <a:off x="5262563" y="3141663"/>
          <a:ext cx="2557462" cy="466725"/>
        </p:xfrm>
        <a:graphic>
          <a:graphicData uri="http://schemas.openxmlformats.org/presentationml/2006/ole">
            <p:oleObj spid="_x0000_s2058" name="Формула" r:id="rId11" imgW="1117440" imgH="203040" progId="Equation.3">
              <p:embed/>
            </p:oleObj>
          </a:graphicData>
        </a:graphic>
      </p:graphicFrame>
      <p:graphicFrame>
        <p:nvGraphicFramePr>
          <p:cNvPr id="13" name="Содержимое 3"/>
          <p:cNvGraphicFramePr>
            <a:graphicFrameLocks noChangeAspect="1"/>
          </p:cNvGraphicFramePr>
          <p:nvPr/>
        </p:nvGraphicFramePr>
        <p:xfrm>
          <a:off x="5162550" y="3962400"/>
          <a:ext cx="2673350" cy="465138"/>
        </p:xfrm>
        <a:graphic>
          <a:graphicData uri="http://schemas.openxmlformats.org/presentationml/2006/ole">
            <p:oleObj spid="_x0000_s2059" name="Формула" r:id="rId12" imgW="1168200" imgH="203040" progId="Equation.3">
              <p:embed/>
            </p:oleObj>
          </a:graphicData>
        </a:graphic>
      </p:graphicFrame>
      <p:graphicFrame>
        <p:nvGraphicFramePr>
          <p:cNvPr id="14" name="Содержимое 3"/>
          <p:cNvGraphicFramePr>
            <a:graphicFrameLocks noChangeAspect="1"/>
          </p:cNvGraphicFramePr>
          <p:nvPr/>
        </p:nvGraphicFramePr>
        <p:xfrm>
          <a:off x="5160963" y="4752975"/>
          <a:ext cx="3141662" cy="466725"/>
        </p:xfrm>
        <a:graphic>
          <a:graphicData uri="http://schemas.openxmlformats.org/presentationml/2006/ole">
            <p:oleObj spid="_x0000_s2060" name="Формула" r:id="rId13" imgW="1371600" imgH="203040" progId="Equation.3">
              <p:embed/>
            </p:oleObj>
          </a:graphicData>
        </a:graphic>
      </p:graphicFrame>
      <p:graphicFrame>
        <p:nvGraphicFramePr>
          <p:cNvPr id="15" name="Содержимое 3"/>
          <p:cNvGraphicFramePr>
            <a:graphicFrameLocks noChangeAspect="1"/>
          </p:cNvGraphicFramePr>
          <p:nvPr/>
        </p:nvGraphicFramePr>
        <p:xfrm>
          <a:off x="5148064" y="5517232"/>
          <a:ext cx="3081338" cy="522287"/>
        </p:xfrm>
        <a:graphic>
          <a:graphicData uri="http://schemas.openxmlformats.org/presentationml/2006/ole">
            <p:oleObj spid="_x0000_s2061" name="Формула" r:id="rId14" imgW="1346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Преобразуйте в многочлен стандартного вида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797050" y="1557338"/>
          <a:ext cx="1135063" cy="523875"/>
        </p:xfrm>
        <a:graphic>
          <a:graphicData uri="http://schemas.openxmlformats.org/presentationml/2006/ole">
            <p:oleObj spid="_x0000_s3074" name="Формула" r:id="rId3" imgW="495000" imgH="228600" progId="Equation.3">
              <p:embed/>
            </p:oleObj>
          </a:graphicData>
        </a:graphic>
      </p:graphicFrame>
      <p:graphicFrame>
        <p:nvGraphicFramePr>
          <p:cNvPr id="5" name="Содержимое 3"/>
          <p:cNvGraphicFramePr>
            <a:graphicFrameLocks noChangeAspect="1"/>
          </p:cNvGraphicFramePr>
          <p:nvPr/>
        </p:nvGraphicFramePr>
        <p:xfrm>
          <a:off x="1798638" y="3140075"/>
          <a:ext cx="1133475" cy="523875"/>
        </p:xfrm>
        <a:graphic>
          <a:graphicData uri="http://schemas.openxmlformats.org/presentationml/2006/ole">
            <p:oleObj spid="_x0000_s3075" name="Формула" r:id="rId4" imgW="495000" imgH="228600" progId="Equation.3">
              <p:embed/>
            </p:oleObj>
          </a:graphicData>
        </a:graphic>
      </p:graphicFrame>
      <p:graphicFrame>
        <p:nvGraphicFramePr>
          <p:cNvPr id="6" name="Содержимое 3"/>
          <p:cNvGraphicFramePr>
            <a:graphicFrameLocks noChangeAspect="1"/>
          </p:cNvGraphicFramePr>
          <p:nvPr/>
        </p:nvGraphicFramePr>
        <p:xfrm>
          <a:off x="1797050" y="2276475"/>
          <a:ext cx="1135063" cy="523875"/>
        </p:xfrm>
        <a:graphic>
          <a:graphicData uri="http://schemas.openxmlformats.org/presentationml/2006/ole">
            <p:oleObj spid="_x0000_s3076" name="Формула" r:id="rId5" imgW="495000" imgH="228600" progId="Equation.3">
              <p:embed/>
            </p:oleObj>
          </a:graphicData>
        </a:graphic>
      </p:graphicFrame>
      <p:graphicFrame>
        <p:nvGraphicFramePr>
          <p:cNvPr id="7" name="Содержимое 3"/>
          <p:cNvGraphicFramePr>
            <a:graphicFrameLocks noChangeAspect="1"/>
          </p:cNvGraphicFramePr>
          <p:nvPr/>
        </p:nvGraphicFramePr>
        <p:xfrm>
          <a:off x="1709738" y="3932238"/>
          <a:ext cx="1308100" cy="523875"/>
        </p:xfrm>
        <a:graphic>
          <a:graphicData uri="http://schemas.openxmlformats.org/presentationml/2006/ole">
            <p:oleObj spid="_x0000_s3077" name="Формула" r:id="rId6" imgW="571320" imgH="228600" progId="Equation.3">
              <p:embed/>
            </p:oleObj>
          </a:graphicData>
        </a:graphic>
      </p:graphicFrame>
      <p:graphicFrame>
        <p:nvGraphicFramePr>
          <p:cNvPr id="8" name="Содержимое 3"/>
          <p:cNvGraphicFramePr>
            <a:graphicFrameLocks noChangeAspect="1"/>
          </p:cNvGraphicFramePr>
          <p:nvPr/>
        </p:nvGraphicFramePr>
        <p:xfrm>
          <a:off x="1622425" y="4724400"/>
          <a:ext cx="1482725" cy="523875"/>
        </p:xfrm>
        <a:graphic>
          <a:graphicData uri="http://schemas.openxmlformats.org/presentationml/2006/ole">
            <p:oleObj spid="_x0000_s3078" name="Формула" r:id="rId7" imgW="647640" imgH="228600" progId="Equation.3">
              <p:embed/>
            </p:oleObj>
          </a:graphicData>
        </a:graphic>
      </p:graphicFrame>
      <p:graphicFrame>
        <p:nvGraphicFramePr>
          <p:cNvPr id="9" name="Содержимое 3"/>
          <p:cNvGraphicFramePr>
            <a:graphicFrameLocks noChangeAspect="1"/>
          </p:cNvGraphicFramePr>
          <p:nvPr/>
        </p:nvGraphicFramePr>
        <p:xfrm>
          <a:off x="1606550" y="5516563"/>
          <a:ext cx="1512888" cy="523875"/>
        </p:xfrm>
        <a:graphic>
          <a:graphicData uri="http://schemas.openxmlformats.org/presentationml/2006/ole">
            <p:oleObj spid="_x0000_s3079" name="Формула" r:id="rId8" imgW="660240" imgH="228600" progId="Equation.3">
              <p:embed/>
            </p:oleObj>
          </a:graphicData>
        </a:graphic>
      </p:graphicFrame>
      <p:graphicFrame>
        <p:nvGraphicFramePr>
          <p:cNvPr id="10" name="Содержимое 3"/>
          <p:cNvGraphicFramePr>
            <a:graphicFrameLocks noChangeAspect="1"/>
          </p:cNvGraphicFramePr>
          <p:nvPr/>
        </p:nvGraphicFramePr>
        <p:xfrm>
          <a:off x="5537200" y="1557338"/>
          <a:ext cx="1890713" cy="465137"/>
        </p:xfrm>
        <a:graphic>
          <a:graphicData uri="http://schemas.openxmlformats.org/presentationml/2006/ole">
            <p:oleObj spid="_x0000_s3080" name="Формула" r:id="rId9" imgW="825480" imgH="203040" progId="Equation.3">
              <p:embed/>
            </p:oleObj>
          </a:graphicData>
        </a:graphic>
      </p:graphicFrame>
      <p:graphicFrame>
        <p:nvGraphicFramePr>
          <p:cNvPr id="11" name="Содержимое 3"/>
          <p:cNvGraphicFramePr>
            <a:graphicFrameLocks noChangeAspect="1"/>
          </p:cNvGraphicFramePr>
          <p:nvPr/>
        </p:nvGraphicFramePr>
        <p:xfrm>
          <a:off x="5583238" y="2276475"/>
          <a:ext cx="1889125" cy="465138"/>
        </p:xfrm>
        <a:graphic>
          <a:graphicData uri="http://schemas.openxmlformats.org/presentationml/2006/ole">
            <p:oleObj spid="_x0000_s3081" name="Формула" r:id="rId10" imgW="825480" imgH="203040" progId="Equation.3">
              <p:embed/>
            </p:oleObj>
          </a:graphicData>
        </a:graphic>
      </p:graphicFrame>
      <p:graphicFrame>
        <p:nvGraphicFramePr>
          <p:cNvPr id="12" name="Содержимое 3"/>
          <p:cNvGraphicFramePr>
            <a:graphicFrameLocks noChangeAspect="1"/>
          </p:cNvGraphicFramePr>
          <p:nvPr/>
        </p:nvGraphicFramePr>
        <p:xfrm>
          <a:off x="5581650" y="3113088"/>
          <a:ext cx="1919288" cy="525462"/>
        </p:xfrm>
        <a:graphic>
          <a:graphicData uri="http://schemas.openxmlformats.org/presentationml/2006/ole">
            <p:oleObj spid="_x0000_s3082" name="Формула" r:id="rId11" imgW="838080" imgH="228600" progId="Equation.3">
              <p:embed/>
            </p:oleObj>
          </a:graphicData>
        </a:graphic>
      </p:graphicFrame>
      <p:graphicFrame>
        <p:nvGraphicFramePr>
          <p:cNvPr id="13" name="Содержимое 3"/>
          <p:cNvGraphicFramePr>
            <a:graphicFrameLocks noChangeAspect="1"/>
          </p:cNvGraphicFramePr>
          <p:nvPr/>
        </p:nvGraphicFramePr>
        <p:xfrm>
          <a:off x="5481638" y="3962400"/>
          <a:ext cx="2035175" cy="465138"/>
        </p:xfrm>
        <a:graphic>
          <a:graphicData uri="http://schemas.openxmlformats.org/presentationml/2006/ole">
            <p:oleObj spid="_x0000_s3083" name="Формула" r:id="rId12" imgW="888840" imgH="203040" progId="Equation.3">
              <p:embed/>
            </p:oleObj>
          </a:graphicData>
        </a:graphic>
      </p:graphicFrame>
      <p:graphicFrame>
        <p:nvGraphicFramePr>
          <p:cNvPr id="14" name="Содержимое 3"/>
          <p:cNvGraphicFramePr>
            <a:graphicFrameLocks noChangeAspect="1"/>
          </p:cNvGraphicFramePr>
          <p:nvPr/>
        </p:nvGraphicFramePr>
        <p:xfrm>
          <a:off x="5597525" y="4752975"/>
          <a:ext cx="2268538" cy="466725"/>
        </p:xfrm>
        <a:graphic>
          <a:graphicData uri="http://schemas.openxmlformats.org/presentationml/2006/ole">
            <p:oleObj spid="_x0000_s3084" name="Формула" r:id="rId13" imgW="990360" imgH="203040" progId="Equation.3">
              <p:embed/>
            </p:oleObj>
          </a:graphicData>
        </a:graphic>
      </p:graphicFrame>
      <p:graphicFrame>
        <p:nvGraphicFramePr>
          <p:cNvPr id="15" name="Содержимое 3"/>
          <p:cNvGraphicFramePr>
            <a:graphicFrameLocks noChangeAspect="1"/>
          </p:cNvGraphicFramePr>
          <p:nvPr/>
        </p:nvGraphicFramePr>
        <p:xfrm>
          <a:off x="5145088" y="5487988"/>
          <a:ext cx="2557462" cy="522287"/>
        </p:xfrm>
        <a:graphic>
          <a:graphicData uri="http://schemas.openxmlformats.org/presentationml/2006/ole">
            <p:oleObj spid="_x0000_s3085" name="Формула" r:id="rId14" imgW="1117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Microsoft Equation 3.0</vt:lpstr>
      <vt:lpstr>Формулы сокращенного умножения</vt:lpstr>
      <vt:lpstr>Раскройте скобки</vt:lpstr>
      <vt:lpstr>Выполните умножение</vt:lpstr>
      <vt:lpstr>Преобразуйте в многочлен стандартного вида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Формулы сокращенного умножения</dc:title>
  <dc:creator>пользователь</dc:creator>
  <cp:lastModifiedBy>пользователь</cp:lastModifiedBy>
  <cp:revision>8</cp:revision>
  <dcterms:created xsi:type="dcterms:W3CDTF">2013-02-10T14:55:31Z</dcterms:created>
  <dcterms:modified xsi:type="dcterms:W3CDTF">2013-02-10T15:42:09Z</dcterms:modified>
</cp:coreProperties>
</file>