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60" r:id="rId3"/>
    <p:sldId id="257" r:id="rId4"/>
    <p:sldId id="258" r:id="rId5"/>
    <p:sldId id="259" r:id="rId6"/>
    <p:sldId id="262" r:id="rId7"/>
    <p:sldId id="256" r:id="rId8"/>
    <p:sldId id="263" r:id="rId9"/>
    <p:sldId id="267" r:id="rId10"/>
    <p:sldId id="266" r:id="rId11"/>
    <p:sldId id="265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99"/>
    <a:srgbClr val="0066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3" autoAdjust="0"/>
    <p:restoredTop sz="94709" autoAdjust="0"/>
  </p:normalViewPr>
  <p:slideViewPr>
    <p:cSldViewPr>
      <p:cViewPr varScale="1">
        <p:scale>
          <a:sx n="70" d="100"/>
          <a:sy n="70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A9973-44DD-484E-9553-DD199D74F4D9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B5991-DE29-4AE2-82B7-42DA4EE54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5991-DE29-4AE2-82B7-42DA4EE5433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5991-DE29-4AE2-82B7-42DA4EE5433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8F282-0322-49E5-A698-21D488801A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D0434-F6F5-4B16-B3CA-48D9FEAC77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C721B-15AA-467D-A92A-35CF95CA81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9710F-42DE-4C0B-8699-17606BB692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30B42-D168-4B2B-B9B0-A5F8A22F7F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A8228-849F-43F5-BCD6-003AA031C5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542FA-C442-43AB-A0CF-F4BA9DF6B2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75BAC-7A61-4319-BAFB-5B892B00D5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64606-FA12-4310-91C4-B345B711A3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3F562-B9FF-4E41-95D6-B48351FF94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EF85D-0231-4A3E-8955-D74668CF12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5B13B2-9658-464E-8AEC-D570120A116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785926"/>
            <a:ext cx="864396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ТЕСТ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«СТАТИСТИЧЕСКИЕ ХАРАКТЕРИСТИКИ»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7 класс</a:t>
            </a: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составила учитель Дзюба Л.М.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ГБОУ ЦО № 173 г. Санкт- Петербург.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http://s6.rimg.info/987a952c6565c030ea8aa84ec1e352a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200025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loris.MYCOMP\Мои документы\Мои рисунки\MSOfficePNG(8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714884"/>
            <a:ext cx="1690687" cy="157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2976" y="5429264"/>
            <a:ext cx="5715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Использование технологии контроля качества обучения на уроках математики.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Использование технологии контроля качества обучения на уроках математики.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1500174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ЧАСТЬ А</a:t>
            </a:r>
            <a:endParaRPr lang="ru-RU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500306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1.   Найдите среднее арифметическое ряда чисел:</a:t>
            </a:r>
          </a:p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3; 2; 0; 1; 5; 0; 2; 1;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143380"/>
            <a:ext cx="107157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1,75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4143380"/>
            <a:ext cx="107157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4143380"/>
            <a:ext cx="107157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1,375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4143380"/>
            <a:ext cx="107157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2.2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но 2 8"/>
          <p:cNvSpPr/>
          <p:nvPr/>
        </p:nvSpPr>
        <p:spPr>
          <a:xfrm>
            <a:off x="357158" y="5072074"/>
            <a:ext cx="2714644" cy="1214446"/>
          </a:xfrm>
          <a:prstGeom prst="irregularSeal2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Верно 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1балл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ятно 2 9"/>
          <p:cNvSpPr/>
          <p:nvPr/>
        </p:nvSpPr>
        <p:spPr>
          <a:xfrm>
            <a:off x="5143504" y="5000636"/>
            <a:ext cx="2643206" cy="1428760"/>
          </a:xfrm>
          <a:prstGeom prst="irregularSeal2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неверно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1" name="Picture 4" descr="C:\Documents and Settings\loris.MYCOMP\Мои документы\13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1571621" cy="107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  <p:bldP spid="10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1428736"/>
            <a:ext cx="6000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Найдите размах ряда чисел: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1, 0, -4, 2, 0, 3.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285720" y="4429132"/>
            <a:ext cx="3000396" cy="1557342"/>
          </a:xfrm>
          <a:prstGeom prst="irregularSeal2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1балл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Documents and Settings\loris.MYCOMP\Мои документы\13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1571637" cy="114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ятно 2 7"/>
          <p:cNvSpPr/>
          <p:nvPr/>
        </p:nvSpPr>
        <p:spPr>
          <a:xfrm>
            <a:off x="5143504" y="4572008"/>
            <a:ext cx="3643338" cy="1557342"/>
          </a:xfrm>
          <a:prstGeom prst="irregularSeal2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НЕВЕРНО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3143248"/>
            <a:ext cx="107157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- 4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3143248"/>
            <a:ext cx="107157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72330" y="3143248"/>
            <a:ext cx="107157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85852" y="3143248"/>
            <a:ext cx="107157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-1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8" grpId="1" animBg="1"/>
      <p:bldP spid="8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loris.MYCOMP\Мои документы\13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1571621" cy="107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1472" y="1428736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  Выборка 142, 144, 150, 151, 142, 151, 141 содержит сведения о росте 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в см) семи обследованных учеников. Найдите моду этого ряда.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3429000"/>
            <a:ext cx="1143008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142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3429000"/>
            <a:ext cx="1428760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142 и 151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3429000"/>
            <a:ext cx="1143008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151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3429000"/>
            <a:ext cx="1643074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Ряд не имеет 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моды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ятно 2 13"/>
          <p:cNvSpPr/>
          <p:nvPr/>
        </p:nvSpPr>
        <p:spPr>
          <a:xfrm>
            <a:off x="928662" y="4714884"/>
            <a:ext cx="3357586" cy="1628780"/>
          </a:xfrm>
          <a:prstGeom prst="irregularSeal2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балл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ятно 2 14"/>
          <p:cNvSpPr/>
          <p:nvPr/>
        </p:nvSpPr>
        <p:spPr>
          <a:xfrm>
            <a:off x="5072066" y="4572008"/>
            <a:ext cx="3500462" cy="1628780"/>
          </a:xfrm>
          <a:prstGeom prst="irregularSeal2">
            <a:avLst/>
          </a:prstGeom>
          <a:solidFill>
            <a:srgbClr val="FF00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НЕВЕРНО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5" grpId="1" animBg="1"/>
      <p:bldP spid="15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loris.MYCOMP\Мои документы\13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7166"/>
            <a:ext cx="1571621" cy="107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28662" y="1285860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 В таблице показано число посетителей поликлиники в разные дни недели</a:t>
            </a:r>
          </a:p>
          <a:p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2357430"/>
          <a:ext cx="6143668" cy="121444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714512"/>
                <a:gridCol w="642942"/>
                <a:gridCol w="714380"/>
                <a:gridCol w="571504"/>
                <a:gridCol w="642942"/>
                <a:gridCol w="642942"/>
                <a:gridCol w="571504"/>
                <a:gridCol w="642942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недели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Сб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Число посетителей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Пятно 2 4"/>
          <p:cNvSpPr/>
          <p:nvPr/>
        </p:nvSpPr>
        <p:spPr>
          <a:xfrm>
            <a:off x="928662" y="4714884"/>
            <a:ext cx="3357586" cy="1628780"/>
          </a:xfrm>
          <a:prstGeom prst="irregularSeal2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балл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но 2 6"/>
          <p:cNvSpPr/>
          <p:nvPr/>
        </p:nvSpPr>
        <p:spPr>
          <a:xfrm>
            <a:off x="5357818" y="4643446"/>
            <a:ext cx="3357586" cy="1628780"/>
          </a:xfrm>
          <a:prstGeom prst="irregularSeal2">
            <a:avLst/>
          </a:prstGeom>
          <a:solidFill>
            <a:srgbClr val="FF00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НЕВЕРНО</a:t>
            </a:r>
          </a:p>
          <a:p>
            <a:pPr algn="ctr"/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3929066"/>
            <a:ext cx="1285884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145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3929066"/>
            <a:ext cx="1285884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130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929066"/>
            <a:ext cx="1285884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135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57950" y="3929066"/>
            <a:ext cx="1285884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150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7" grpId="2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loris.MYCOMP\Мои документы\13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1571621" cy="107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5786" y="2000240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 Сколько чисел в ряду , если его медианой служит среднее арифметическое тринадцатого и четырнадцатого членов.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3571876"/>
            <a:ext cx="1285884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3571876"/>
            <a:ext cx="1285884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3571876"/>
            <a:ext cx="1285884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768" y="3571876"/>
            <a:ext cx="1285884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но 2 10"/>
          <p:cNvSpPr/>
          <p:nvPr/>
        </p:nvSpPr>
        <p:spPr>
          <a:xfrm>
            <a:off x="928662" y="4714884"/>
            <a:ext cx="3357586" cy="1628780"/>
          </a:xfrm>
          <a:prstGeom prst="irregularSeal2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балл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ятно 2 11"/>
          <p:cNvSpPr/>
          <p:nvPr/>
        </p:nvSpPr>
        <p:spPr>
          <a:xfrm>
            <a:off x="5357818" y="4643446"/>
            <a:ext cx="3357586" cy="1628780"/>
          </a:xfrm>
          <a:prstGeom prst="irregularSeal2">
            <a:avLst/>
          </a:prstGeom>
          <a:solidFill>
            <a:srgbClr val="FF00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НЕВЕРНО</a:t>
            </a:r>
          </a:p>
          <a:p>
            <a:pPr algn="ctr"/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ocuments and Settings\loris.MYCOMP\Мои документы\jivotniea-33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71480"/>
            <a:ext cx="1214446" cy="130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28926" y="1357298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ЧАСТЬ   В</a:t>
            </a:r>
            <a:endParaRPr lang="ru-RU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2428868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редакции вели ежемесячный учет поступивших в течении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года писем. В результате получили следующий ряд данных: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80, 75,78,85,64,60,50,44,76,80,84,65.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медиану этого ряда.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4143380"/>
            <a:ext cx="1285884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4143380"/>
            <a:ext cx="1285884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75,5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4143380"/>
            <a:ext cx="1285884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125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ятно 2 9"/>
          <p:cNvSpPr/>
          <p:nvPr/>
        </p:nvSpPr>
        <p:spPr>
          <a:xfrm>
            <a:off x="5429256" y="4714884"/>
            <a:ext cx="3357586" cy="1628780"/>
          </a:xfrm>
          <a:prstGeom prst="irregularSeal2">
            <a:avLst/>
          </a:prstGeom>
          <a:solidFill>
            <a:srgbClr val="FF00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НЕВЕРНО</a:t>
            </a:r>
          </a:p>
          <a:p>
            <a:pPr algn="ctr"/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но 2 10"/>
          <p:cNvSpPr/>
          <p:nvPr/>
        </p:nvSpPr>
        <p:spPr>
          <a:xfrm>
            <a:off x="928662" y="4714884"/>
            <a:ext cx="3357586" cy="1628780"/>
          </a:xfrm>
          <a:prstGeom prst="irregularSeal2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балла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ocuments and Settings\loris.MYCOMP\Мои документы\jivotniea-33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1523984" cy="130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7158" y="2000240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Если вы набрали 8 баллов, то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ваша оценка               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928934"/>
            <a:ext cx="8286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Если вы набрали от 5 до 7 баллов то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ваша оценка    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4143380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вы набрали от3 до 4 баллов, то ваша оценка    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929198"/>
            <a:ext cx="792961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Если вы  не набрали  3 баллов, то  надо еще позаниматься и повторить тест.                                     </a:t>
            </a:r>
            <a:r>
              <a:rPr lang="ru-RU" sz="4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2643182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66"/>
                </a:solidFill>
              </a:rPr>
              <a:t>УСПЕХОВ   В    УЧЕБЕ</a:t>
            </a:r>
            <a:endParaRPr lang="ru-RU" sz="4800" b="1" dirty="0">
              <a:solidFill>
                <a:srgbClr val="FF0066"/>
              </a:solidFill>
            </a:endParaRPr>
          </a:p>
        </p:txBody>
      </p:sp>
      <p:pic>
        <p:nvPicPr>
          <p:cNvPr id="5" name="Picture 4" descr="http://www.lenagold.ru/fon/clipart/d/dosk/dosk1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72008"/>
            <a:ext cx="1905000" cy="1714500"/>
          </a:xfrm>
          <a:prstGeom prst="rect">
            <a:avLst/>
          </a:prstGeom>
          <a:noFill/>
        </p:spPr>
      </p:pic>
      <p:pic>
        <p:nvPicPr>
          <p:cNvPr id="6" name="Picture 12" descr="pro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000503"/>
            <a:ext cx="1571636" cy="214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&amp;Bcy;&amp;iecy;&amp;zcy; &amp;ncy;&amp;acy;&amp;zcy;&amp;vcy;&amp;acy;&amp;ncy;&amp;icy;&amp;yacy;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857628"/>
            <a:ext cx="29622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хороший шаблон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хороший шаблон</Template>
  <TotalTime>354</TotalTime>
  <Words>312</Words>
  <Application>Microsoft Office PowerPoint</Application>
  <PresentationFormat>Экран (4:3)</PresentationFormat>
  <Paragraphs>90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хороший шаблон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2012-05-15T16:46:17Z</dcterms:created>
  <dcterms:modified xsi:type="dcterms:W3CDTF">2012-08-07T17:55:40Z</dcterms:modified>
</cp:coreProperties>
</file>